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6858000" cx="12192000"/>
  <p:notesSz cx="6858000" cy="9144000"/>
  <p:embeddedFontLst>
    <p:embeddedFont>
      <p:font typeface="Rokkitt"/>
      <p:regular r:id="rId19"/>
      <p:bold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5D4F9C2C-742D-48A1-A797-BE77F06458E3}">
  <a:tblStyle styleId="{5D4F9C2C-742D-48A1-A797-BE77F06458E3}" styleName="Table_0">
    <a:wholeTbl>
      <a:tcTxStyle b="off" i="off">
        <a:font>
          <a:latin typeface="Rockwell"/>
          <a:ea typeface="Rockwell"/>
          <a:cs typeface="Rockwell"/>
        </a:font>
        <a:schemeClr val="dk1"/>
      </a:tcTxStyle>
      <a:tcStyle>
        <a:tcBdr>
          <a:left>
            <a:ln cap="flat" cmpd="sng" w="12700">
              <a:solidFill>
                <a:schemeClr val="lt1"/>
              </a:solidFill>
              <a:prstDash val="solid"/>
              <a:round/>
              <a:headEnd len="med" w="med" type="none"/>
              <a:tailEnd len="med" w="med" type="none"/>
            </a:ln>
          </a:left>
          <a:right>
            <a:ln cap="flat" cmpd="sng" w="12700">
              <a:solidFill>
                <a:schemeClr val="lt1"/>
              </a:solidFill>
              <a:prstDash val="solid"/>
              <a:round/>
              <a:headEnd len="med" w="med" type="none"/>
              <a:tailEnd len="med" w="med" type="none"/>
            </a:ln>
          </a:right>
          <a:top>
            <a:ln cap="flat" cmpd="sng" w="12700">
              <a:solidFill>
                <a:schemeClr val="lt1"/>
              </a:solidFill>
              <a:prstDash val="solid"/>
              <a:round/>
              <a:headEnd len="med" w="med" type="none"/>
              <a:tailEnd len="med" w="med" type="none"/>
            </a:ln>
          </a:top>
          <a:bottom>
            <a:ln cap="flat" cmpd="sng" w="12700">
              <a:solidFill>
                <a:schemeClr val="lt1"/>
              </a:solidFill>
              <a:prstDash val="solid"/>
              <a:round/>
              <a:headEnd len="med" w="med" type="none"/>
              <a:tailEnd len="med" w="med" type="none"/>
            </a:ln>
          </a:bottom>
          <a:insideH>
            <a:ln cap="flat" cmpd="sng" w="12700">
              <a:solidFill>
                <a:schemeClr val="lt1"/>
              </a:solidFill>
              <a:prstDash val="solid"/>
              <a:round/>
              <a:headEnd len="med" w="med" type="none"/>
              <a:tailEnd len="med" w="med" type="none"/>
            </a:ln>
          </a:insideH>
          <a:insideV>
            <a:ln cap="flat" cmpd="sng" w="12700">
              <a:solidFill>
                <a:schemeClr val="lt1"/>
              </a:solidFill>
              <a:prstDash val="solid"/>
              <a:round/>
              <a:headEnd len="med" w="med" type="none"/>
              <a:tailEnd len="med" w="med" type="none"/>
            </a:ln>
          </a:insideV>
        </a:tcBdr>
        <a:fill>
          <a:solidFill>
            <a:srgbClr val="F7E8E7"/>
          </a:solidFill>
        </a:fill>
      </a:tcStyle>
    </a:wholeTbl>
    <a:band1H>
      <a:tcStyle>
        <a:fill>
          <a:solidFill>
            <a:srgbClr val="EFCECA"/>
          </a:solidFill>
        </a:fill>
      </a:tcStyle>
    </a:band1H>
    <a:band1V>
      <a:tcStyle>
        <a:fill>
          <a:solidFill>
            <a:srgbClr val="EFCECA"/>
          </a:solidFill>
        </a:fill>
      </a:tcStyle>
    </a:band1V>
    <a:lastCol>
      <a:tcTxStyle b="on" i="off">
        <a:font>
          <a:latin typeface="Rockwell"/>
          <a:ea typeface="Rockwell"/>
          <a:cs typeface="Rockwell"/>
        </a:font>
        <a:schemeClr val="lt1"/>
      </a:tcTxStyle>
      <a:tcStyle>
        <a:fill>
          <a:solidFill>
            <a:schemeClr val="accent1"/>
          </a:solidFill>
        </a:fill>
      </a:tcStyle>
    </a:lastCol>
    <a:firstCol>
      <a:tcTxStyle b="on" i="off">
        <a:font>
          <a:latin typeface="Rockwell"/>
          <a:ea typeface="Rockwell"/>
          <a:cs typeface="Rockwell"/>
        </a:font>
        <a:schemeClr val="lt1"/>
      </a:tcTxStyle>
      <a:tcStyle>
        <a:fill>
          <a:solidFill>
            <a:schemeClr val="accent1"/>
          </a:solidFill>
        </a:fill>
      </a:tcStyle>
    </a:firstCol>
    <a:lastRow>
      <a:tcTxStyle b="on" i="off">
        <a:font>
          <a:latin typeface="Rockwell"/>
          <a:ea typeface="Rockwell"/>
          <a:cs typeface="Rockwell"/>
        </a:font>
        <a:schemeClr val="lt1"/>
      </a:tcTxStyle>
      <a:tcStyle>
        <a:tcBdr>
          <a:top>
            <a:ln cap="flat" cmpd="sng" w="38100">
              <a:solidFill>
                <a:schemeClr val="lt1"/>
              </a:solidFill>
              <a:prstDash val="solid"/>
              <a:round/>
              <a:headEnd len="med" w="med" type="none"/>
              <a:tailEnd len="med" w="med" type="none"/>
            </a:ln>
          </a:top>
        </a:tcBdr>
        <a:fill>
          <a:solidFill>
            <a:schemeClr val="accent1"/>
          </a:solidFill>
        </a:fill>
      </a:tcStyle>
    </a:lastRow>
    <a:firstRow>
      <a:tcTxStyle b="on" i="off">
        <a:font>
          <a:latin typeface="Rockwell"/>
          <a:ea typeface="Rockwell"/>
          <a:cs typeface="Rockwell"/>
        </a:font>
        <a:schemeClr val="lt1"/>
      </a:tcTxStyle>
      <a:tcStyle>
        <a:tcBdr>
          <a:bottom>
            <a:ln cap="flat" cmpd="sng" w="38100">
              <a:solidFill>
                <a:schemeClr val="lt1"/>
              </a:solidFill>
              <a:prstDash val="solid"/>
              <a:round/>
              <a:headEnd len="med" w="med" type="none"/>
              <a:tailEnd len="med" w="med" type="none"/>
            </a:ln>
          </a:bottom>
        </a:tcBdr>
        <a:fill>
          <a:solidFill>
            <a:schemeClr val="accent1"/>
          </a:solidFill>
        </a:fill>
      </a:tcStyle>
    </a:firstRow>
  </a:tblStyle>
</a:tblStyleLst>
</file>

<file path=ppt/_rels/presentation.xml.rels><?xml version="1.0" encoding="UTF-8" standalone="yes"?><Relationships xmlns="http://schemas.openxmlformats.org/package/2006/relationships"><Relationship Id="rId20" Type="http://schemas.openxmlformats.org/officeDocument/2006/relationships/font" Target="fonts/Rokkitt-bold.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Rokkitt-regular.fnt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8788"/>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84612" y="0"/>
            <a:ext cx="2971799" cy="458788"/>
          </a:xfrm>
          <a:prstGeom prst="rect">
            <a:avLst/>
          </a:prstGeom>
          <a:noFill/>
          <a:ln>
            <a:noFill/>
          </a:ln>
        </p:spPr>
        <p:txBody>
          <a:bodyPr anchorCtr="0" anchor="t" bIns="91425" lIns="91425" rIns="91425" tIns="91425"/>
          <a:lstStyle>
            <a:lvl1pPr indent="0" lvl="0" marL="0" marR="0" rtl="0" algn="r">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685800" y="4400550"/>
            <a:ext cx="5486399" cy="3600450"/>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200" u="none" cap="none" strike="noStrike">
                <a:solidFill>
                  <a:schemeClr val="dk1"/>
                </a:solidFill>
                <a:latin typeface="Calibri"/>
                <a:ea typeface="Calibri"/>
                <a:cs typeface="Calibri"/>
                <a:sym typeface="Calibri"/>
              </a:defRPr>
            </a:lvl2pPr>
            <a:lvl3pPr indent="0" lvl="2" marL="914400" marR="0" rtl="0" algn="l">
              <a:spcBef>
                <a:spcPts val="0"/>
              </a:spcBef>
              <a:buNone/>
              <a:defRPr b="0" i="0" sz="1200" u="none" cap="none" strike="noStrike">
                <a:solidFill>
                  <a:schemeClr val="dk1"/>
                </a:solidFill>
                <a:latin typeface="Calibri"/>
                <a:ea typeface="Calibri"/>
                <a:cs typeface="Calibri"/>
                <a:sym typeface="Calibri"/>
              </a:defRPr>
            </a:lvl3pPr>
            <a:lvl4pPr indent="0" lvl="3" marL="1371600" marR="0" rtl="0" algn="l">
              <a:spcBef>
                <a:spcPts val="0"/>
              </a:spcBef>
              <a:buNone/>
              <a:defRPr b="0" i="0" sz="1200" u="none" cap="none" strike="noStrike">
                <a:solidFill>
                  <a:schemeClr val="dk1"/>
                </a:solidFill>
                <a:latin typeface="Calibri"/>
                <a:ea typeface="Calibri"/>
                <a:cs typeface="Calibri"/>
                <a:sym typeface="Calibri"/>
              </a:defRPr>
            </a:lvl4pPr>
            <a:lvl5pPr indent="0" lvl="4" marL="1828800" marR="0" rtl="0" algn="l">
              <a:spcBef>
                <a:spcPts val="0"/>
              </a:spcBef>
              <a:buNone/>
              <a:defRPr b="0" i="0" sz="1200" u="none" cap="none" strike="noStrike">
                <a:solidFill>
                  <a:schemeClr val="dk1"/>
                </a:solidFill>
                <a:latin typeface="Calibri"/>
                <a:ea typeface="Calibri"/>
                <a:cs typeface="Calibri"/>
                <a:sym typeface="Calibri"/>
              </a:defRPr>
            </a:lvl5pPr>
            <a:lvl6pPr indent="0" lvl="5" marL="2286000" marR="0" rtl="0" algn="l">
              <a:spcBef>
                <a:spcPts val="0"/>
              </a:spcBef>
              <a:buNone/>
              <a:defRPr b="0" i="0" sz="1200" u="none" cap="none" strike="noStrike">
                <a:solidFill>
                  <a:schemeClr val="dk1"/>
                </a:solidFill>
                <a:latin typeface="Calibri"/>
                <a:ea typeface="Calibri"/>
                <a:cs typeface="Calibri"/>
                <a:sym typeface="Calibri"/>
              </a:defRPr>
            </a:lvl6pPr>
            <a:lvl7pPr indent="0" lvl="6" marL="2743200" marR="0" rtl="0" algn="l">
              <a:spcBef>
                <a:spcPts val="0"/>
              </a:spcBef>
              <a:buNone/>
              <a:defRPr b="0" i="0" sz="1200" u="none" cap="none" strike="noStrike">
                <a:solidFill>
                  <a:schemeClr val="dk1"/>
                </a:solidFill>
                <a:latin typeface="Calibri"/>
                <a:ea typeface="Calibri"/>
                <a:cs typeface="Calibri"/>
                <a:sym typeface="Calibri"/>
              </a:defRPr>
            </a:lvl7pPr>
            <a:lvl8pPr indent="0" lvl="7" marL="3200400" marR="0" rtl="0" algn="l">
              <a:spcBef>
                <a:spcPts val="0"/>
              </a:spcBef>
              <a:buNone/>
              <a:defRPr b="0" i="0" sz="1200" u="none" cap="none" strike="noStrike">
                <a:solidFill>
                  <a:schemeClr val="dk1"/>
                </a:solidFill>
                <a:latin typeface="Calibri"/>
                <a:ea typeface="Calibri"/>
                <a:cs typeface="Calibri"/>
                <a:sym typeface="Calibri"/>
              </a:defRPr>
            </a:lvl8pPr>
            <a:lvl9pPr indent="0" lvl="8" marL="3657600" marR="0" rtl="0" algn="l">
              <a:spcBef>
                <a:spcPts val="0"/>
              </a:spcBef>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5213"/>
            <a:ext cx="2971799" cy="458786"/>
          </a:xfrm>
          <a:prstGeom prst="rect">
            <a:avLst/>
          </a:prstGeom>
          <a:noFill/>
          <a:ln>
            <a:noFill/>
          </a:ln>
        </p:spPr>
        <p:txBody>
          <a:bodyPr anchorCtr="0" anchor="b"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84612" y="8685213"/>
            <a:ext cx="2971799" cy="458786"/>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106" name="Shape 106"/>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2" name="Shape 162"/>
        <p:cNvGrpSpPr/>
        <p:nvPr/>
      </p:nvGrpSpPr>
      <p:grpSpPr>
        <a:xfrm>
          <a:off x="0" y="0"/>
          <a:ext cx="0" cy="0"/>
          <a:chOff x="0" y="0"/>
          <a:chExt cx="0" cy="0"/>
        </a:xfrm>
      </p:grpSpPr>
      <p:sp>
        <p:nvSpPr>
          <p:cNvPr id="163" name="Shape 163"/>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64" name="Shape 164"/>
          <p:cNvSpPr txBox="1"/>
          <p:nvPr>
            <p:ph idx="1" type="body"/>
          </p:nvPr>
        </p:nvSpPr>
        <p:spPr>
          <a:xfrm>
            <a:off x="685800" y="4400550"/>
            <a:ext cx="5486399" cy="360045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Remind them that assess = evaluate</a:t>
            </a:r>
          </a:p>
        </p:txBody>
      </p:sp>
      <p:sp>
        <p:nvSpPr>
          <p:cNvPr id="165" name="Shape 165"/>
          <p:cNvSpPr txBox="1"/>
          <p:nvPr>
            <p:ph idx="12" type="sldNum"/>
          </p:nvPr>
        </p:nvSpPr>
        <p:spPr>
          <a:xfrm>
            <a:off x="3884612" y="8685213"/>
            <a:ext cx="2971799" cy="458786"/>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9" name="Shape 169"/>
        <p:cNvGrpSpPr/>
        <p:nvPr/>
      </p:nvGrpSpPr>
      <p:grpSpPr>
        <a:xfrm>
          <a:off x="0" y="0"/>
          <a:ext cx="0" cy="0"/>
          <a:chOff x="0" y="0"/>
          <a:chExt cx="0" cy="0"/>
        </a:xfrm>
      </p:grpSpPr>
      <p:sp>
        <p:nvSpPr>
          <p:cNvPr id="170" name="Shape 170"/>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171" name="Shape 171"/>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5" name="Shape 175"/>
        <p:cNvGrpSpPr/>
        <p:nvPr/>
      </p:nvGrpSpPr>
      <p:grpSpPr>
        <a:xfrm>
          <a:off x="0" y="0"/>
          <a:ext cx="0" cy="0"/>
          <a:chOff x="0" y="0"/>
          <a:chExt cx="0" cy="0"/>
        </a:xfrm>
      </p:grpSpPr>
      <p:sp>
        <p:nvSpPr>
          <p:cNvPr id="176" name="Shape 176"/>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177" name="Shape 177"/>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1" name="Shape 181"/>
        <p:cNvGrpSpPr/>
        <p:nvPr/>
      </p:nvGrpSpPr>
      <p:grpSpPr>
        <a:xfrm>
          <a:off x="0" y="0"/>
          <a:ext cx="0" cy="0"/>
          <a:chOff x="0" y="0"/>
          <a:chExt cx="0" cy="0"/>
        </a:xfrm>
      </p:grpSpPr>
      <p:sp>
        <p:nvSpPr>
          <p:cNvPr id="182" name="Shape 182"/>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183" name="Shape 183"/>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112" name="Shape 112"/>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118" name="Shape 118"/>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124" name="Shape 124"/>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8" name="Shape 128"/>
        <p:cNvGrpSpPr/>
        <p:nvPr/>
      </p:nvGrpSpPr>
      <p:grpSpPr>
        <a:xfrm>
          <a:off x="0" y="0"/>
          <a:ext cx="0" cy="0"/>
          <a:chOff x="0" y="0"/>
          <a:chExt cx="0" cy="0"/>
        </a:xfrm>
      </p:grpSpPr>
      <p:sp>
        <p:nvSpPr>
          <p:cNvPr id="129" name="Shape 129"/>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130" name="Shape 130"/>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4" name="Shape 134"/>
        <p:cNvGrpSpPr/>
        <p:nvPr/>
      </p:nvGrpSpPr>
      <p:grpSpPr>
        <a:xfrm>
          <a:off x="0" y="0"/>
          <a:ext cx="0" cy="0"/>
          <a:chOff x="0" y="0"/>
          <a:chExt cx="0" cy="0"/>
        </a:xfrm>
      </p:grpSpPr>
      <p:sp>
        <p:nvSpPr>
          <p:cNvPr id="135" name="Shape 135"/>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136" name="Shape 136"/>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0" name="Shape 140"/>
        <p:cNvGrpSpPr/>
        <p:nvPr/>
      </p:nvGrpSpPr>
      <p:grpSpPr>
        <a:xfrm>
          <a:off x="0" y="0"/>
          <a:ext cx="0" cy="0"/>
          <a:chOff x="0" y="0"/>
          <a:chExt cx="0" cy="0"/>
        </a:xfrm>
      </p:grpSpPr>
      <p:sp>
        <p:nvSpPr>
          <p:cNvPr id="141" name="Shape 141"/>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142" name="Shape 142"/>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50" name="Shape 150"/>
          <p:cNvSpPr txBox="1"/>
          <p:nvPr>
            <p:ph idx="1" type="body"/>
          </p:nvPr>
        </p:nvSpPr>
        <p:spPr>
          <a:xfrm>
            <a:off x="685800" y="4400550"/>
            <a:ext cx="5486399" cy="360045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Explain - make (an idea, situation, or problem) clear to someone by describing it in more detail or revealing relevant facts or ideas.</a:t>
            </a: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Identify - establish or indicate who or what (someone or something) is.</a:t>
            </a: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Discuss - talk or write about (a topic) in detail, taking into account different ideas and opinions.</a:t>
            </a: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Define - state or describe exactly the nature, scope, or meaning of</a:t>
            </a: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Describe - give an account in words of (someone or something), including all the relevant characteristics, qualities, or events.</a:t>
            </a:r>
          </a:p>
        </p:txBody>
      </p:sp>
      <p:sp>
        <p:nvSpPr>
          <p:cNvPr id="151" name="Shape 151"/>
          <p:cNvSpPr txBox="1"/>
          <p:nvPr>
            <p:ph idx="12" type="sldNum"/>
          </p:nvPr>
        </p:nvSpPr>
        <p:spPr>
          <a:xfrm>
            <a:off x="3884612" y="8685213"/>
            <a:ext cx="2971799" cy="458786"/>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5" name="Shape 155"/>
        <p:cNvGrpSpPr/>
        <p:nvPr/>
      </p:nvGrpSpPr>
      <p:grpSpPr>
        <a:xfrm>
          <a:off x="0" y="0"/>
          <a:ext cx="0" cy="0"/>
          <a:chOff x="0" y="0"/>
          <a:chExt cx="0" cy="0"/>
        </a:xfrm>
      </p:grpSpPr>
      <p:sp>
        <p:nvSpPr>
          <p:cNvPr id="156" name="Shape 156"/>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57" name="Shape 157"/>
          <p:cNvSpPr txBox="1"/>
          <p:nvPr>
            <p:ph idx="1" type="body"/>
          </p:nvPr>
        </p:nvSpPr>
        <p:spPr>
          <a:xfrm>
            <a:off x="685800" y="4400550"/>
            <a:ext cx="5486399" cy="360045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158" name="Shape 158"/>
          <p:cNvSpPr txBox="1"/>
          <p:nvPr>
            <p:ph idx="12" type="sldNum"/>
          </p:nvPr>
        </p:nvSpPr>
        <p:spPr>
          <a:xfrm>
            <a:off x="3884612" y="8685213"/>
            <a:ext cx="2971799" cy="458786"/>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1.png"/><Relationship Id="rId3" Type="http://schemas.openxmlformats.org/officeDocument/2006/relationships/image" Target="../media/image00.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1.png"/><Relationship Id="rId3" Type="http://schemas.openxmlformats.org/officeDocument/2006/relationships/image" Target="../media/image00.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1.png"/><Relationship Id="rId3" Type="http://schemas.openxmlformats.org/officeDocument/2006/relationships/image" Target="../media/image0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1.png"/><Relationship Id="rId3" Type="http://schemas.openxmlformats.org/officeDocument/2006/relationships/image" Target="../media/image02.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8" name="Shape 18"/>
        <p:cNvGrpSpPr/>
        <p:nvPr/>
      </p:nvGrpSpPr>
      <p:grpSpPr>
        <a:xfrm>
          <a:off x="0" y="0"/>
          <a:ext cx="0" cy="0"/>
          <a:chOff x="0" y="0"/>
          <a:chExt cx="0" cy="0"/>
        </a:xfrm>
      </p:grpSpPr>
      <p:sp>
        <p:nvSpPr>
          <p:cNvPr id="19" name="Shape 19"/>
          <p:cNvSpPr/>
          <p:nvPr/>
        </p:nvSpPr>
        <p:spPr>
          <a:xfrm>
            <a:off x="920833" y="1346945"/>
            <a:ext cx="10222992" cy="80682"/>
          </a:xfrm>
          <a:prstGeom prst="rect">
            <a:avLst/>
          </a:prstGeom>
          <a:blipFill rotWithShape="1">
            <a:blip r:embed="rId2">
              <a:alphaModFix amt="85000"/>
            </a:blip>
            <a:tile algn="ctr" flip="xy" tx="0" sx="92000" ty="-762000" sy="89000"/>
          </a:blipFill>
          <a:ln>
            <a:noFill/>
          </a:ln>
        </p:spPr>
        <p:txBody>
          <a:bodyPr anchorCtr="0" anchor="ctr" bIns="91425" lIns="91425" rIns="91425" tIns="91425">
            <a:noAutofit/>
          </a:bodyPr>
          <a:lstStyle/>
          <a:p>
            <a:pPr lvl="0">
              <a:spcBef>
                <a:spcPts val="0"/>
              </a:spcBef>
              <a:buNone/>
            </a:pPr>
            <a:r>
              <a:t/>
            </a:r>
            <a:endParaRPr/>
          </a:p>
        </p:txBody>
      </p:sp>
      <p:sp>
        <p:nvSpPr>
          <p:cNvPr id="20" name="Shape 20"/>
          <p:cNvSpPr/>
          <p:nvPr/>
        </p:nvSpPr>
        <p:spPr>
          <a:xfrm>
            <a:off x="920833" y="4299696"/>
            <a:ext cx="10222992" cy="80682"/>
          </a:xfrm>
          <a:prstGeom prst="rect">
            <a:avLst/>
          </a:prstGeom>
          <a:blipFill rotWithShape="1">
            <a:blip r:embed="rId2">
              <a:alphaModFix amt="85000"/>
            </a:blip>
            <a:tile algn="ctr" flip="xy" tx="0" sx="92000" ty="-717550" sy="89000"/>
          </a:blipFill>
          <a:ln>
            <a:noFill/>
          </a:ln>
        </p:spPr>
        <p:txBody>
          <a:bodyPr anchorCtr="0" anchor="ctr" bIns="91425" lIns="91425" rIns="91425" tIns="91425">
            <a:noAutofit/>
          </a:bodyPr>
          <a:lstStyle/>
          <a:p>
            <a:pPr lvl="0">
              <a:spcBef>
                <a:spcPts val="0"/>
              </a:spcBef>
              <a:buNone/>
            </a:pPr>
            <a:r>
              <a:t/>
            </a:r>
            <a:endParaRPr/>
          </a:p>
        </p:txBody>
      </p:sp>
      <p:sp>
        <p:nvSpPr>
          <p:cNvPr id="21" name="Shape 21"/>
          <p:cNvSpPr/>
          <p:nvPr/>
        </p:nvSpPr>
        <p:spPr>
          <a:xfrm>
            <a:off x="920833" y="1484779"/>
            <a:ext cx="10222992" cy="2743199"/>
          </a:xfrm>
          <a:prstGeom prst="rect">
            <a:avLst/>
          </a:prstGeom>
          <a:blipFill rotWithShape="1">
            <a:blip r:embed="rId2">
              <a:alphaModFix amt="85000"/>
            </a:blip>
            <a:tile algn="ctr" flip="xy" tx="0" sx="92000" ty="-704850" sy="89000"/>
          </a:blipFill>
          <a:ln>
            <a:noFill/>
          </a:ln>
        </p:spPr>
        <p:txBody>
          <a:bodyPr anchorCtr="0" anchor="ctr" bIns="91425" lIns="91425" rIns="91425" tIns="91425">
            <a:noAutofit/>
          </a:bodyPr>
          <a:lstStyle/>
          <a:p>
            <a:pPr lvl="0">
              <a:spcBef>
                <a:spcPts val="0"/>
              </a:spcBef>
              <a:buNone/>
            </a:pPr>
            <a:r>
              <a:t/>
            </a:r>
            <a:endParaRPr/>
          </a:p>
        </p:txBody>
      </p:sp>
      <p:grpSp>
        <p:nvGrpSpPr>
          <p:cNvPr id="22" name="Shape 22"/>
          <p:cNvGrpSpPr/>
          <p:nvPr/>
        </p:nvGrpSpPr>
        <p:grpSpPr>
          <a:xfrm>
            <a:off x="9649215" y="4068922"/>
            <a:ext cx="1080904" cy="1080901"/>
            <a:chOff x="9685338" y="4460675"/>
            <a:chExt cx="1080904" cy="1080901"/>
          </a:xfrm>
        </p:grpSpPr>
        <p:sp>
          <p:nvSpPr>
            <p:cNvPr id="23" name="Shape 23"/>
            <p:cNvSpPr/>
            <p:nvPr/>
          </p:nvSpPr>
          <p:spPr>
            <a:xfrm>
              <a:off x="9685338" y="4460675"/>
              <a:ext cx="1080904" cy="1080901"/>
            </a:xfrm>
            <a:prstGeom prst="ellipse">
              <a:avLst/>
            </a:prstGeom>
            <a:blipFill rotWithShape="1">
              <a:blip r:embed="rId3">
                <a:alphaModFix/>
              </a:blip>
              <a:tile algn="tl" flip="none" tx="0" sx="85000" ty="0" sy="85000"/>
            </a:blipFill>
            <a:ln>
              <a:noFill/>
            </a:ln>
          </p:spPr>
          <p:txBody>
            <a:bodyPr anchorCtr="0" anchor="ctr" bIns="91425" lIns="91425" rIns="91425" tIns="91425">
              <a:noAutofit/>
            </a:bodyPr>
            <a:lstStyle/>
            <a:p>
              <a:pPr lvl="0">
                <a:spcBef>
                  <a:spcPts val="0"/>
                </a:spcBef>
                <a:buNone/>
              </a:pPr>
              <a:r>
                <a:t/>
              </a:r>
              <a:endParaRPr/>
            </a:p>
          </p:txBody>
        </p:sp>
        <p:sp>
          <p:nvSpPr>
            <p:cNvPr id="24" name="Shape 24"/>
            <p:cNvSpPr/>
            <p:nvPr/>
          </p:nvSpPr>
          <p:spPr>
            <a:xfrm>
              <a:off x="9793428" y="4568764"/>
              <a:ext cx="864722" cy="864722"/>
            </a:xfrm>
            <a:prstGeom prst="ellipse">
              <a:avLst/>
            </a:prstGeom>
            <a:noFill/>
            <a:ln cap="flat" cmpd="sng" w="25400">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grpSp>
      <p:sp>
        <p:nvSpPr>
          <p:cNvPr id="25" name="Shape 25"/>
          <p:cNvSpPr txBox="1"/>
          <p:nvPr>
            <p:ph type="ctrTitle"/>
          </p:nvPr>
        </p:nvSpPr>
        <p:spPr>
          <a:xfrm>
            <a:off x="1051559" y="1432223"/>
            <a:ext cx="9966959" cy="3035807"/>
          </a:xfrm>
          <a:prstGeom prst="rect">
            <a:avLst/>
          </a:prstGeom>
          <a:noFill/>
          <a:ln>
            <a:noFill/>
          </a:ln>
        </p:spPr>
        <p:txBody>
          <a:bodyPr anchorCtr="0" anchor="ctr" bIns="91425" lIns="91425" rIns="91425" tIns="91425"/>
          <a:lstStyle>
            <a:lvl1pPr indent="0" lvl="0" marL="0" marR="0" rtl="0" algn="l">
              <a:lnSpc>
                <a:spcPct val="80000"/>
              </a:lnSpc>
              <a:spcBef>
                <a:spcPts val="0"/>
              </a:spcBef>
              <a:buFont typeface="Rokkitt"/>
              <a:buNone/>
              <a:defRPr b="0" i="0" sz="9600" u="none" cap="none" strike="noStrike">
                <a:latin typeface="Rokkitt"/>
                <a:ea typeface="Rokkitt"/>
                <a:cs typeface="Rokkitt"/>
                <a:sym typeface="Rokkitt"/>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6" name="Shape 26"/>
          <p:cNvSpPr txBox="1"/>
          <p:nvPr>
            <p:ph idx="1" type="subTitle"/>
          </p:nvPr>
        </p:nvSpPr>
        <p:spPr>
          <a:xfrm>
            <a:off x="1069848" y="4389119"/>
            <a:ext cx="7891272" cy="1069847"/>
          </a:xfrm>
          <a:prstGeom prst="rect">
            <a:avLst/>
          </a:prstGeom>
          <a:noFill/>
          <a:ln>
            <a:noFill/>
          </a:ln>
        </p:spPr>
        <p:txBody>
          <a:bodyPr anchorCtr="0" anchor="t" bIns="91425" lIns="91425" rIns="91425" tIns="91425"/>
          <a:lstStyle>
            <a:lvl1pPr indent="0" lvl="0" marL="0" marR="0" rtl="0" algn="l">
              <a:lnSpc>
                <a:spcPct val="90000"/>
              </a:lnSpc>
              <a:spcBef>
                <a:spcPts val="1200"/>
              </a:spcBef>
              <a:buClr>
                <a:srgbClr val="9E3611"/>
              </a:buClr>
              <a:buFont typeface="Noto Sans Symbols"/>
              <a:buNone/>
              <a:defRPr b="0" i="0" sz="2200" u="none" cap="none" strike="noStrike">
                <a:solidFill>
                  <a:schemeClr val="dk1"/>
                </a:solidFill>
                <a:latin typeface="Rokkitt"/>
                <a:ea typeface="Rokkitt"/>
                <a:cs typeface="Rokkitt"/>
                <a:sym typeface="Rokkitt"/>
              </a:defRPr>
            </a:lvl1pPr>
            <a:lvl2pPr indent="0" lvl="1" marL="457200" marR="0" rtl="0" algn="ctr">
              <a:lnSpc>
                <a:spcPct val="90000"/>
              </a:lnSpc>
              <a:spcBef>
                <a:spcPts val="400"/>
              </a:spcBef>
              <a:spcAft>
                <a:spcPts val="200"/>
              </a:spcAft>
              <a:buClr>
                <a:srgbClr val="9E3611"/>
              </a:buClr>
              <a:buFont typeface="Noto Sans Symbols"/>
              <a:buNone/>
              <a:defRPr b="0" i="0" sz="2200" u="none" cap="none" strike="noStrike">
                <a:solidFill>
                  <a:schemeClr val="dk1"/>
                </a:solidFill>
                <a:latin typeface="Rokkitt"/>
                <a:ea typeface="Rokkitt"/>
                <a:cs typeface="Rokkitt"/>
                <a:sym typeface="Rokkitt"/>
              </a:defRPr>
            </a:lvl2pPr>
            <a:lvl3pPr indent="0" lvl="2" marL="914400" marR="0" rtl="0" algn="ctr">
              <a:lnSpc>
                <a:spcPct val="90000"/>
              </a:lnSpc>
              <a:spcBef>
                <a:spcPts val="400"/>
              </a:spcBef>
              <a:spcAft>
                <a:spcPts val="200"/>
              </a:spcAft>
              <a:buClr>
                <a:srgbClr val="9E3611"/>
              </a:buClr>
              <a:buFont typeface="Noto Sans Symbols"/>
              <a:buNone/>
              <a:defRPr b="0" i="0" sz="2200" u="none" cap="none" strike="noStrike">
                <a:solidFill>
                  <a:schemeClr val="dk1"/>
                </a:solidFill>
                <a:latin typeface="Rokkitt"/>
                <a:ea typeface="Rokkitt"/>
                <a:cs typeface="Rokkitt"/>
                <a:sym typeface="Rokkitt"/>
              </a:defRPr>
            </a:lvl3pPr>
            <a:lvl4pPr indent="0" lvl="3" marL="1371600" marR="0" rtl="0" algn="ctr">
              <a:lnSpc>
                <a:spcPct val="90000"/>
              </a:lnSpc>
              <a:spcBef>
                <a:spcPts val="400"/>
              </a:spcBef>
              <a:spcAft>
                <a:spcPts val="200"/>
              </a:spcAft>
              <a:buClr>
                <a:srgbClr val="9E3611"/>
              </a:buClr>
              <a:buFont typeface="Noto Sans Symbols"/>
              <a:buNone/>
              <a:defRPr b="0" i="0" sz="2000" u="none" cap="none" strike="noStrike">
                <a:solidFill>
                  <a:schemeClr val="dk1"/>
                </a:solidFill>
                <a:latin typeface="Rokkitt"/>
                <a:ea typeface="Rokkitt"/>
                <a:cs typeface="Rokkitt"/>
                <a:sym typeface="Rokkitt"/>
              </a:defRPr>
            </a:lvl4pPr>
            <a:lvl5pPr indent="0" lvl="4" marL="1828800" marR="0" rtl="0" algn="ctr">
              <a:lnSpc>
                <a:spcPct val="90000"/>
              </a:lnSpc>
              <a:spcBef>
                <a:spcPts val="400"/>
              </a:spcBef>
              <a:spcAft>
                <a:spcPts val="200"/>
              </a:spcAft>
              <a:buClr>
                <a:srgbClr val="9E3611"/>
              </a:buClr>
              <a:buFont typeface="Noto Sans Symbols"/>
              <a:buNone/>
              <a:defRPr b="0" i="0" sz="2000" u="none" cap="none" strike="noStrike">
                <a:solidFill>
                  <a:schemeClr val="dk1"/>
                </a:solidFill>
                <a:latin typeface="Rokkitt"/>
                <a:ea typeface="Rokkitt"/>
                <a:cs typeface="Rokkitt"/>
                <a:sym typeface="Rokkitt"/>
              </a:defRPr>
            </a:lvl5pPr>
            <a:lvl6pPr indent="0" lvl="5" marL="2286000" marR="0" rtl="0" algn="ctr">
              <a:lnSpc>
                <a:spcPct val="90000"/>
              </a:lnSpc>
              <a:spcBef>
                <a:spcPts val="400"/>
              </a:spcBef>
              <a:spcAft>
                <a:spcPts val="200"/>
              </a:spcAft>
              <a:buClr>
                <a:srgbClr val="9E3611"/>
              </a:buClr>
              <a:buFont typeface="Noto Sans Symbols"/>
              <a:buNone/>
              <a:defRPr b="0" i="0" sz="2000" u="none" cap="none" strike="noStrike">
                <a:solidFill>
                  <a:schemeClr val="dk1"/>
                </a:solidFill>
                <a:latin typeface="Rokkitt"/>
                <a:ea typeface="Rokkitt"/>
                <a:cs typeface="Rokkitt"/>
                <a:sym typeface="Rokkitt"/>
              </a:defRPr>
            </a:lvl6pPr>
            <a:lvl7pPr indent="0" lvl="6" marL="2743200" marR="0" rtl="0" algn="ctr">
              <a:lnSpc>
                <a:spcPct val="90000"/>
              </a:lnSpc>
              <a:spcBef>
                <a:spcPts val="400"/>
              </a:spcBef>
              <a:spcAft>
                <a:spcPts val="200"/>
              </a:spcAft>
              <a:buClr>
                <a:srgbClr val="9E3611"/>
              </a:buClr>
              <a:buFont typeface="Noto Sans Symbols"/>
              <a:buNone/>
              <a:defRPr b="0" i="0" sz="2000" u="none" cap="none" strike="noStrike">
                <a:solidFill>
                  <a:schemeClr val="dk1"/>
                </a:solidFill>
                <a:latin typeface="Rokkitt"/>
                <a:ea typeface="Rokkitt"/>
                <a:cs typeface="Rokkitt"/>
                <a:sym typeface="Rokkitt"/>
              </a:defRPr>
            </a:lvl7pPr>
            <a:lvl8pPr indent="0" lvl="7" marL="3200400" marR="0" rtl="0" algn="ctr">
              <a:lnSpc>
                <a:spcPct val="90000"/>
              </a:lnSpc>
              <a:spcBef>
                <a:spcPts val="400"/>
              </a:spcBef>
              <a:spcAft>
                <a:spcPts val="200"/>
              </a:spcAft>
              <a:buClr>
                <a:srgbClr val="9E3611"/>
              </a:buClr>
              <a:buFont typeface="Noto Sans Symbols"/>
              <a:buNone/>
              <a:defRPr b="0" i="0" sz="2000" u="none" cap="none" strike="noStrike">
                <a:solidFill>
                  <a:schemeClr val="dk1"/>
                </a:solidFill>
                <a:latin typeface="Rokkitt"/>
                <a:ea typeface="Rokkitt"/>
                <a:cs typeface="Rokkitt"/>
                <a:sym typeface="Rokkitt"/>
              </a:defRPr>
            </a:lvl8pPr>
            <a:lvl9pPr indent="0" lvl="8" marL="3657600" marR="0" rtl="0" algn="ctr">
              <a:lnSpc>
                <a:spcPct val="90000"/>
              </a:lnSpc>
              <a:spcBef>
                <a:spcPts val="400"/>
              </a:spcBef>
              <a:spcAft>
                <a:spcPts val="200"/>
              </a:spcAft>
              <a:buClr>
                <a:srgbClr val="9E3611"/>
              </a:buClr>
              <a:buFont typeface="Noto Sans Symbols"/>
              <a:buNone/>
              <a:defRPr b="0" i="0" sz="2000" u="none" cap="none" strike="noStrike">
                <a:solidFill>
                  <a:schemeClr val="dk1"/>
                </a:solidFill>
                <a:latin typeface="Rokkitt"/>
                <a:ea typeface="Rokkitt"/>
                <a:cs typeface="Rokkitt"/>
                <a:sym typeface="Rokkitt"/>
              </a:defRPr>
            </a:lvl9pPr>
          </a:lstStyle>
          <a:p/>
        </p:txBody>
      </p:sp>
      <p:sp>
        <p:nvSpPr>
          <p:cNvPr id="27" name="Shape 27"/>
          <p:cNvSpPr txBox="1"/>
          <p:nvPr>
            <p:ph idx="10" type="dt"/>
          </p:nvPr>
        </p:nvSpPr>
        <p:spPr>
          <a:xfrm>
            <a:off x="7964424" y="6272783"/>
            <a:ext cx="3273552" cy="365125"/>
          </a:xfrm>
          <a:prstGeom prst="rect">
            <a:avLst/>
          </a:prstGeom>
          <a:noFill/>
          <a:ln>
            <a:noFill/>
          </a:ln>
        </p:spPr>
        <p:txBody>
          <a:bodyPr anchorCtr="0" anchor="ctr" bIns="91425" lIns="91425" rIns="91425" tIns="91425"/>
          <a:lstStyle>
            <a:lvl1pPr indent="0" lvl="0" marL="0" marR="0" rtl="0" algn="r">
              <a:spcBef>
                <a:spcPts val="0"/>
              </a:spcBef>
              <a:buNone/>
              <a:defRPr b="0" i="0" sz="1100" u="none" cap="none" strike="noStrike">
                <a:solidFill>
                  <a:schemeClr val="dk2"/>
                </a:solidFill>
                <a:latin typeface="Rokkitt"/>
                <a:ea typeface="Rokkitt"/>
                <a:cs typeface="Rokkitt"/>
                <a:sym typeface="Rokkitt"/>
              </a:defRPr>
            </a:lvl1pPr>
            <a:lvl2pPr indent="0" lvl="1" marL="457200" marR="0" rtl="0" algn="l">
              <a:spcBef>
                <a:spcPts val="0"/>
              </a:spcBef>
              <a:buNone/>
              <a:defRPr b="0" i="0" sz="1800" u="none" cap="none" strike="noStrike">
                <a:solidFill>
                  <a:schemeClr val="dk1"/>
                </a:solidFill>
                <a:latin typeface="Rokkitt"/>
                <a:ea typeface="Rokkitt"/>
                <a:cs typeface="Rokkitt"/>
                <a:sym typeface="Rokkitt"/>
              </a:defRPr>
            </a:lvl2pPr>
            <a:lvl3pPr indent="0" lvl="2" marL="914400" marR="0" rtl="0" algn="l">
              <a:spcBef>
                <a:spcPts val="0"/>
              </a:spcBef>
              <a:buNone/>
              <a:defRPr b="0" i="0" sz="1800" u="none" cap="none" strike="noStrike">
                <a:solidFill>
                  <a:schemeClr val="dk1"/>
                </a:solidFill>
                <a:latin typeface="Rokkitt"/>
                <a:ea typeface="Rokkitt"/>
                <a:cs typeface="Rokkitt"/>
                <a:sym typeface="Rokkitt"/>
              </a:defRPr>
            </a:lvl3pPr>
            <a:lvl4pPr indent="0" lvl="3" marL="1371600" marR="0" rtl="0" algn="l">
              <a:spcBef>
                <a:spcPts val="0"/>
              </a:spcBef>
              <a:buNone/>
              <a:defRPr b="0" i="0" sz="1800" u="none" cap="none" strike="noStrike">
                <a:solidFill>
                  <a:schemeClr val="dk1"/>
                </a:solidFill>
                <a:latin typeface="Rokkitt"/>
                <a:ea typeface="Rokkitt"/>
                <a:cs typeface="Rokkitt"/>
                <a:sym typeface="Rokkitt"/>
              </a:defRPr>
            </a:lvl4pPr>
            <a:lvl5pPr indent="0" lvl="4" marL="1828800" marR="0" rtl="0" algn="l">
              <a:spcBef>
                <a:spcPts val="0"/>
              </a:spcBef>
              <a:buNone/>
              <a:defRPr b="0" i="0" sz="1800" u="none" cap="none" strike="noStrike">
                <a:solidFill>
                  <a:schemeClr val="dk1"/>
                </a:solidFill>
                <a:latin typeface="Rokkitt"/>
                <a:ea typeface="Rokkitt"/>
                <a:cs typeface="Rokkitt"/>
                <a:sym typeface="Rokkitt"/>
              </a:defRPr>
            </a:lvl5pPr>
            <a:lvl6pPr indent="0" lvl="5" marL="2286000" marR="0" rtl="0" algn="l">
              <a:spcBef>
                <a:spcPts val="0"/>
              </a:spcBef>
              <a:buNone/>
              <a:defRPr b="0" i="0" sz="1800" u="none" cap="none" strike="noStrike">
                <a:solidFill>
                  <a:schemeClr val="dk1"/>
                </a:solidFill>
                <a:latin typeface="Rokkitt"/>
                <a:ea typeface="Rokkitt"/>
                <a:cs typeface="Rokkitt"/>
                <a:sym typeface="Rokkitt"/>
              </a:defRPr>
            </a:lvl6pPr>
            <a:lvl7pPr indent="0" lvl="6" marL="2743200" marR="0" rtl="0" algn="l">
              <a:spcBef>
                <a:spcPts val="0"/>
              </a:spcBef>
              <a:buNone/>
              <a:defRPr b="0" i="0" sz="1800" u="none" cap="none" strike="noStrike">
                <a:solidFill>
                  <a:schemeClr val="dk1"/>
                </a:solidFill>
                <a:latin typeface="Rokkitt"/>
                <a:ea typeface="Rokkitt"/>
                <a:cs typeface="Rokkitt"/>
                <a:sym typeface="Rokkitt"/>
              </a:defRPr>
            </a:lvl7pPr>
            <a:lvl8pPr indent="0" lvl="7" marL="3200400" marR="0" rtl="0" algn="l">
              <a:spcBef>
                <a:spcPts val="0"/>
              </a:spcBef>
              <a:buNone/>
              <a:defRPr b="0" i="0" sz="1800" u="none" cap="none" strike="noStrike">
                <a:solidFill>
                  <a:schemeClr val="dk1"/>
                </a:solidFill>
                <a:latin typeface="Rokkitt"/>
                <a:ea typeface="Rokkitt"/>
                <a:cs typeface="Rokkitt"/>
                <a:sym typeface="Rokkitt"/>
              </a:defRPr>
            </a:lvl8pPr>
            <a:lvl9pPr indent="0" lvl="8" marL="3657600" marR="0" rtl="0" algn="l">
              <a:spcBef>
                <a:spcPts val="0"/>
              </a:spcBef>
              <a:buNone/>
              <a:defRPr b="0" i="0" sz="1800" u="none" cap="none" strike="noStrike">
                <a:solidFill>
                  <a:schemeClr val="dk1"/>
                </a:solidFill>
                <a:latin typeface="Rokkitt"/>
                <a:ea typeface="Rokkitt"/>
                <a:cs typeface="Rokkitt"/>
                <a:sym typeface="Rokkitt"/>
              </a:defRPr>
            </a:lvl9pPr>
          </a:lstStyle>
          <a:p/>
        </p:txBody>
      </p:sp>
      <p:sp>
        <p:nvSpPr>
          <p:cNvPr id="28" name="Shape 28"/>
          <p:cNvSpPr txBox="1"/>
          <p:nvPr>
            <p:ph idx="11" type="ftr"/>
          </p:nvPr>
        </p:nvSpPr>
        <p:spPr>
          <a:xfrm>
            <a:off x="1088136" y="6272783"/>
            <a:ext cx="6327647" cy="365125"/>
          </a:xfrm>
          <a:prstGeom prst="rect">
            <a:avLst/>
          </a:prstGeom>
          <a:noFill/>
          <a:ln>
            <a:noFill/>
          </a:ln>
        </p:spPr>
        <p:txBody>
          <a:bodyPr anchorCtr="0" anchor="ctr" bIns="91425" lIns="91425" rIns="91425" tIns="91425"/>
          <a:lstStyle>
            <a:lvl1pPr indent="0" lvl="0" marL="0" marR="0" rtl="0" algn="l">
              <a:spcBef>
                <a:spcPts val="0"/>
              </a:spcBef>
              <a:buNone/>
              <a:defRPr b="0" i="0" sz="1100" u="none" cap="none" strike="noStrike">
                <a:solidFill>
                  <a:schemeClr val="dk2"/>
                </a:solidFill>
                <a:latin typeface="Rokkitt"/>
                <a:ea typeface="Rokkitt"/>
                <a:cs typeface="Rokkitt"/>
                <a:sym typeface="Rokkitt"/>
              </a:defRPr>
            </a:lvl1pPr>
            <a:lvl2pPr indent="0" lvl="1" marL="457200" marR="0" rtl="0" algn="l">
              <a:spcBef>
                <a:spcPts val="0"/>
              </a:spcBef>
              <a:buNone/>
              <a:defRPr b="0" i="0" sz="1800" u="none" cap="none" strike="noStrike">
                <a:solidFill>
                  <a:schemeClr val="dk1"/>
                </a:solidFill>
                <a:latin typeface="Rokkitt"/>
                <a:ea typeface="Rokkitt"/>
                <a:cs typeface="Rokkitt"/>
                <a:sym typeface="Rokkitt"/>
              </a:defRPr>
            </a:lvl2pPr>
            <a:lvl3pPr indent="0" lvl="2" marL="914400" marR="0" rtl="0" algn="l">
              <a:spcBef>
                <a:spcPts val="0"/>
              </a:spcBef>
              <a:buNone/>
              <a:defRPr b="0" i="0" sz="1800" u="none" cap="none" strike="noStrike">
                <a:solidFill>
                  <a:schemeClr val="dk1"/>
                </a:solidFill>
                <a:latin typeface="Rokkitt"/>
                <a:ea typeface="Rokkitt"/>
                <a:cs typeface="Rokkitt"/>
                <a:sym typeface="Rokkitt"/>
              </a:defRPr>
            </a:lvl3pPr>
            <a:lvl4pPr indent="0" lvl="3" marL="1371600" marR="0" rtl="0" algn="l">
              <a:spcBef>
                <a:spcPts val="0"/>
              </a:spcBef>
              <a:buNone/>
              <a:defRPr b="0" i="0" sz="1800" u="none" cap="none" strike="noStrike">
                <a:solidFill>
                  <a:schemeClr val="dk1"/>
                </a:solidFill>
                <a:latin typeface="Rokkitt"/>
                <a:ea typeface="Rokkitt"/>
                <a:cs typeface="Rokkitt"/>
                <a:sym typeface="Rokkitt"/>
              </a:defRPr>
            </a:lvl4pPr>
            <a:lvl5pPr indent="0" lvl="4" marL="1828800" marR="0" rtl="0" algn="l">
              <a:spcBef>
                <a:spcPts val="0"/>
              </a:spcBef>
              <a:buNone/>
              <a:defRPr b="0" i="0" sz="1800" u="none" cap="none" strike="noStrike">
                <a:solidFill>
                  <a:schemeClr val="dk1"/>
                </a:solidFill>
                <a:latin typeface="Rokkitt"/>
                <a:ea typeface="Rokkitt"/>
                <a:cs typeface="Rokkitt"/>
                <a:sym typeface="Rokkitt"/>
              </a:defRPr>
            </a:lvl5pPr>
            <a:lvl6pPr indent="0" lvl="5" marL="2286000" marR="0" rtl="0" algn="l">
              <a:spcBef>
                <a:spcPts val="0"/>
              </a:spcBef>
              <a:buNone/>
              <a:defRPr b="0" i="0" sz="1800" u="none" cap="none" strike="noStrike">
                <a:solidFill>
                  <a:schemeClr val="dk1"/>
                </a:solidFill>
                <a:latin typeface="Rokkitt"/>
                <a:ea typeface="Rokkitt"/>
                <a:cs typeface="Rokkitt"/>
                <a:sym typeface="Rokkitt"/>
              </a:defRPr>
            </a:lvl6pPr>
            <a:lvl7pPr indent="0" lvl="6" marL="2743200" marR="0" rtl="0" algn="l">
              <a:spcBef>
                <a:spcPts val="0"/>
              </a:spcBef>
              <a:buNone/>
              <a:defRPr b="0" i="0" sz="1800" u="none" cap="none" strike="noStrike">
                <a:solidFill>
                  <a:schemeClr val="dk1"/>
                </a:solidFill>
                <a:latin typeface="Rokkitt"/>
                <a:ea typeface="Rokkitt"/>
                <a:cs typeface="Rokkitt"/>
                <a:sym typeface="Rokkitt"/>
              </a:defRPr>
            </a:lvl7pPr>
            <a:lvl8pPr indent="0" lvl="7" marL="3200400" marR="0" rtl="0" algn="l">
              <a:spcBef>
                <a:spcPts val="0"/>
              </a:spcBef>
              <a:buNone/>
              <a:defRPr b="0" i="0" sz="1800" u="none" cap="none" strike="noStrike">
                <a:solidFill>
                  <a:schemeClr val="dk1"/>
                </a:solidFill>
                <a:latin typeface="Rokkitt"/>
                <a:ea typeface="Rokkitt"/>
                <a:cs typeface="Rokkitt"/>
                <a:sym typeface="Rokkitt"/>
              </a:defRPr>
            </a:lvl8pPr>
            <a:lvl9pPr indent="0" lvl="8" marL="3657600" marR="0" rtl="0" algn="l">
              <a:spcBef>
                <a:spcPts val="0"/>
              </a:spcBef>
              <a:buNone/>
              <a:defRPr b="0" i="0" sz="1800" u="none" cap="none" strike="noStrike">
                <a:solidFill>
                  <a:schemeClr val="dk1"/>
                </a:solidFill>
                <a:latin typeface="Rokkitt"/>
                <a:ea typeface="Rokkitt"/>
                <a:cs typeface="Rokkitt"/>
                <a:sym typeface="Rokkitt"/>
              </a:defRPr>
            </a:lvl9pPr>
          </a:lstStyle>
          <a:p/>
        </p:txBody>
      </p:sp>
      <p:sp>
        <p:nvSpPr>
          <p:cNvPr id="29" name="Shape 29"/>
          <p:cNvSpPr txBox="1"/>
          <p:nvPr>
            <p:ph idx="12" type="sldNum"/>
          </p:nvPr>
        </p:nvSpPr>
        <p:spPr>
          <a:xfrm>
            <a:off x="9592732" y="4289333"/>
            <a:ext cx="1193868" cy="640079"/>
          </a:xfrm>
          <a:prstGeom prst="rect">
            <a:avLst/>
          </a:prstGeom>
          <a:noFill/>
          <a:ln>
            <a:noFill/>
          </a:ln>
        </p:spPr>
        <p:txBody>
          <a:bodyPr anchorCtr="0" anchor="ctr" bIns="45700" lIns="91425" rIns="91425" tIns="45700">
            <a:noAutofit/>
          </a:bodyPr>
          <a:lstStyle/>
          <a:p>
            <a:pPr indent="0" lvl="0" marL="0" marR="0" rtl="0" algn="ctr">
              <a:spcBef>
                <a:spcPts val="0"/>
              </a:spcBef>
              <a:buSzPct val="25000"/>
              <a:buNone/>
            </a:pPr>
            <a:fld id="{00000000-1234-1234-1234-123412341234}" type="slidenum">
              <a:rPr b="1" i="0" lang="en-US" sz="2800" u="none" cap="none" strike="noStrike">
                <a:solidFill>
                  <a:srgbClr val="FFFFFF"/>
                </a:solidFill>
                <a:latin typeface="Rokkitt"/>
                <a:ea typeface="Rokkitt"/>
                <a:cs typeface="Rokkitt"/>
                <a:sym typeface="Rokkitt"/>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92" name="Shape 92"/>
        <p:cNvGrpSpPr/>
        <p:nvPr/>
      </p:nvGrpSpPr>
      <p:grpSpPr>
        <a:xfrm>
          <a:off x="0" y="0"/>
          <a:ext cx="0" cy="0"/>
          <a:chOff x="0" y="0"/>
          <a:chExt cx="0" cy="0"/>
        </a:xfrm>
      </p:grpSpPr>
      <p:sp>
        <p:nvSpPr>
          <p:cNvPr id="93" name="Shape 93"/>
          <p:cNvSpPr txBox="1"/>
          <p:nvPr>
            <p:ph type="title"/>
          </p:nvPr>
        </p:nvSpPr>
        <p:spPr>
          <a:xfrm>
            <a:off x="1069848" y="484631"/>
            <a:ext cx="10058399" cy="1609344"/>
          </a:xfrm>
          <a:prstGeom prst="rect">
            <a:avLst/>
          </a:prstGeom>
          <a:noFill/>
          <a:ln>
            <a:noFill/>
          </a:ln>
        </p:spPr>
        <p:txBody>
          <a:bodyPr anchorCtr="0" anchor="ctr" bIns="91425" lIns="91425" rIns="91425" tIns="91425"/>
          <a:lstStyle>
            <a:lvl1pPr indent="0" lvl="0" marL="0" marR="0" rtl="0" algn="l">
              <a:lnSpc>
                <a:spcPct val="90000"/>
              </a:lnSpc>
              <a:spcBef>
                <a:spcPts val="0"/>
              </a:spcBef>
              <a:buFont typeface="Rokkitt"/>
              <a:buNone/>
              <a:defRPr b="0" i="0" sz="5400" u="none" cap="none" strike="noStrike">
                <a:latin typeface="Rokkitt"/>
                <a:ea typeface="Rokkitt"/>
                <a:cs typeface="Rokkitt"/>
                <a:sym typeface="Rokkitt"/>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94" name="Shape 94"/>
          <p:cNvSpPr txBox="1"/>
          <p:nvPr>
            <p:ph idx="1" type="body"/>
          </p:nvPr>
        </p:nvSpPr>
        <p:spPr>
          <a:xfrm rot="5400000">
            <a:off x="4073651" y="-882395"/>
            <a:ext cx="4050791" cy="10058399"/>
          </a:xfrm>
          <a:prstGeom prst="rect">
            <a:avLst/>
          </a:prstGeom>
          <a:noFill/>
          <a:ln>
            <a:noFill/>
          </a:ln>
        </p:spPr>
        <p:txBody>
          <a:bodyPr anchorCtr="0" anchor="t" bIns="91425" lIns="91425" rIns="91425" tIns="91425"/>
          <a:lstStyle>
            <a:lvl1pPr indent="-74929" lvl="0" marL="182880" marR="0" rtl="0" algn="l">
              <a:lnSpc>
                <a:spcPct val="90000"/>
              </a:lnSpc>
              <a:spcBef>
                <a:spcPts val="1200"/>
              </a:spcBef>
              <a:buClr>
                <a:srgbClr val="9E3611"/>
              </a:buClr>
              <a:buSzPct val="85000"/>
              <a:buFont typeface="Noto Sans Symbols"/>
              <a:buChar char="▪"/>
              <a:defRPr b="0" i="0" sz="2000" u="none" cap="none" strike="noStrike">
                <a:solidFill>
                  <a:schemeClr val="dk1"/>
                </a:solidFill>
                <a:latin typeface="Rokkitt"/>
                <a:ea typeface="Rokkitt"/>
                <a:cs typeface="Rokkitt"/>
                <a:sym typeface="Rokkitt"/>
              </a:defRPr>
            </a:lvl1pPr>
            <a:lvl2pPr indent="-93345" lvl="1" marL="457200" marR="0" rtl="0" algn="l">
              <a:lnSpc>
                <a:spcPct val="90000"/>
              </a:lnSpc>
              <a:spcBef>
                <a:spcPts val="400"/>
              </a:spcBef>
              <a:spcAft>
                <a:spcPts val="200"/>
              </a:spcAft>
              <a:buClr>
                <a:srgbClr val="9E3611"/>
              </a:buClr>
              <a:buSzPct val="85000"/>
              <a:buFont typeface="Noto Sans Symbols"/>
              <a:buChar char="▪"/>
              <a:defRPr b="0" i="0" sz="1800" u="none" cap="none" strike="noStrike">
                <a:solidFill>
                  <a:schemeClr val="dk1"/>
                </a:solidFill>
                <a:latin typeface="Rokkitt"/>
                <a:ea typeface="Rokkitt"/>
                <a:cs typeface="Rokkitt"/>
                <a:sym typeface="Rokkitt"/>
              </a:defRPr>
            </a:lvl2pPr>
            <a:lvl3pPr indent="-99059" lvl="2" marL="731520"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3pPr>
            <a:lvl4pPr indent="-106679" lvl="3" marL="1005839"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4pPr>
            <a:lvl5pPr indent="-101600" lvl="4" marL="1280160"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5pPr>
            <a:lvl6pPr indent="-154739" lvl="5" marL="1600000"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6pPr>
            <a:lvl7pPr indent="-149939" lvl="6" marL="1899999"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7pPr>
            <a:lvl8pPr indent="-145139" lvl="7" marL="2200000"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8pPr>
            <a:lvl9pPr indent="-153039" lvl="8" marL="2500000"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9pPr>
          </a:lstStyle>
          <a:p/>
        </p:txBody>
      </p:sp>
      <p:sp>
        <p:nvSpPr>
          <p:cNvPr id="95" name="Shape 95"/>
          <p:cNvSpPr txBox="1"/>
          <p:nvPr>
            <p:ph idx="10" type="dt"/>
          </p:nvPr>
        </p:nvSpPr>
        <p:spPr>
          <a:xfrm>
            <a:off x="7964424" y="6272783"/>
            <a:ext cx="3273552" cy="365125"/>
          </a:xfrm>
          <a:prstGeom prst="rect">
            <a:avLst/>
          </a:prstGeom>
          <a:noFill/>
          <a:ln>
            <a:noFill/>
          </a:ln>
        </p:spPr>
        <p:txBody>
          <a:bodyPr anchorCtr="0" anchor="ctr" bIns="91425" lIns="91425" rIns="91425" tIns="91425"/>
          <a:lstStyle>
            <a:lvl1pPr indent="0" lvl="0" marL="0" marR="0" rtl="0" algn="r">
              <a:spcBef>
                <a:spcPts val="0"/>
              </a:spcBef>
              <a:buNone/>
              <a:defRPr b="0" i="0" sz="1100" u="none" cap="none" strike="noStrike">
                <a:solidFill>
                  <a:schemeClr val="dk2"/>
                </a:solidFill>
                <a:latin typeface="Rokkitt"/>
                <a:ea typeface="Rokkitt"/>
                <a:cs typeface="Rokkitt"/>
                <a:sym typeface="Rokkitt"/>
              </a:defRPr>
            </a:lvl1pPr>
            <a:lvl2pPr indent="0" lvl="1" marL="457200" marR="0" rtl="0" algn="l">
              <a:spcBef>
                <a:spcPts val="0"/>
              </a:spcBef>
              <a:buNone/>
              <a:defRPr b="0" i="0" sz="1800" u="none" cap="none" strike="noStrike">
                <a:solidFill>
                  <a:schemeClr val="dk1"/>
                </a:solidFill>
                <a:latin typeface="Rokkitt"/>
                <a:ea typeface="Rokkitt"/>
                <a:cs typeface="Rokkitt"/>
                <a:sym typeface="Rokkitt"/>
              </a:defRPr>
            </a:lvl2pPr>
            <a:lvl3pPr indent="0" lvl="2" marL="914400" marR="0" rtl="0" algn="l">
              <a:spcBef>
                <a:spcPts val="0"/>
              </a:spcBef>
              <a:buNone/>
              <a:defRPr b="0" i="0" sz="1800" u="none" cap="none" strike="noStrike">
                <a:solidFill>
                  <a:schemeClr val="dk1"/>
                </a:solidFill>
                <a:latin typeface="Rokkitt"/>
                <a:ea typeface="Rokkitt"/>
                <a:cs typeface="Rokkitt"/>
                <a:sym typeface="Rokkitt"/>
              </a:defRPr>
            </a:lvl3pPr>
            <a:lvl4pPr indent="0" lvl="3" marL="1371600" marR="0" rtl="0" algn="l">
              <a:spcBef>
                <a:spcPts val="0"/>
              </a:spcBef>
              <a:buNone/>
              <a:defRPr b="0" i="0" sz="1800" u="none" cap="none" strike="noStrike">
                <a:solidFill>
                  <a:schemeClr val="dk1"/>
                </a:solidFill>
                <a:latin typeface="Rokkitt"/>
                <a:ea typeface="Rokkitt"/>
                <a:cs typeface="Rokkitt"/>
                <a:sym typeface="Rokkitt"/>
              </a:defRPr>
            </a:lvl4pPr>
            <a:lvl5pPr indent="0" lvl="4" marL="1828800" marR="0" rtl="0" algn="l">
              <a:spcBef>
                <a:spcPts val="0"/>
              </a:spcBef>
              <a:buNone/>
              <a:defRPr b="0" i="0" sz="1800" u="none" cap="none" strike="noStrike">
                <a:solidFill>
                  <a:schemeClr val="dk1"/>
                </a:solidFill>
                <a:latin typeface="Rokkitt"/>
                <a:ea typeface="Rokkitt"/>
                <a:cs typeface="Rokkitt"/>
                <a:sym typeface="Rokkitt"/>
              </a:defRPr>
            </a:lvl5pPr>
            <a:lvl6pPr indent="0" lvl="5" marL="2286000" marR="0" rtl="0" algn="l">
              <a:spcBef>
                <a:spcPts val="0"/>
              </a:spcBef>
              <a:buNone/>
              <a:defRPr b="0" i="0" sz="1800" u="none" cap="none" strike="noStrike">
                <a:solidFill>
                  <a:schemeClr val="dk1"/>
                </a:solidFill>
                <a:latin typeface="Rokkitt"/>
                <a:ea typeface="Rokkitt"/>
                <a:cs typeface="Rokkitt"/>
                <a:sym typeface="Rokkitt"/>
              </a:defRPr>
            </a:lvl6pPr>
            <a:lvl7pPr indent="0" lvl="6" marL="2743200" marR="0" rtl="0" algn="l">
              <a:spcBef>
                <a:spcPts val="0"/>
              </a:spcBef>
              <a:buNone/>
              <a:defRPr b="0" i="0" sz="1800" u="none" cap="none" strike="noStrike">
                <a:solidFill>
                  <a:schemeClr val="dk1"/>
                </a:solidFill>
                <a:latin typeface="Rokkitt"/>
                <a:ea typeface="Rokkitt"/>
                <a:cs typeface="Rokkitt"/>
                <a:sym typeface="Rokkitt"/>
              </a:defRPr>
            </a:lvl7pPr>
            <a:lvl8pPr indent="0" lvl="7" marL="3200400" marR="0" rtl="0" algn="l">
              <a:spcBef>
                <a:spcPts val="0"/>
              </a:spcBef>
              <a:buNone/>
              <a:defRPr b="0" i="0" sz="1800" u="none" cap="none" strike="noStrike">
                <a:solidFill>
                  <a:schemeClr val="dk1"/>
                </a:solidFill>
                <a:latin typeface="Rokkitt"/>
                <a:ea typeface="Rokkitt"/>
                <a:cs typeface="Rokkitt"/>
                <a:sym typeface="Rokkitt"/>
              </a:defRPr>
            </a:lvl8pPr>
            <a:lvl9pPr indent="0" lvl="8" marL="3657600" marR="0" rtl="0" algn="l">
              <a:spcBef>
                <a:spcPts val="0"/>
              </a:spcBef>
              <a:buNone/>
              <a:defRPr b="0" i="0" sz="1800" u="none" cap="none" strike="noStrike">
                <a:solidFill>
                  <a:schemeClr val="dk1"/>
                </a:solidFill>
                <a:latin typeface="Rokkitt"/>
                <a:ea typeface="Rokkitt"/>
                <a:cs typeface="Rokkitt"/>
                <a:sym typeface="Rokkitt"/>
              </a:defRPr>
            </a:lvl9pPr>
          </a:lstStyle>
          <a:p/>
        </p:txBody>
      </p:sp>
      <p:sp>
        <p:nvSpPr>
          <p:cNvPr id="96" name="Shape 96"/>
          <p:cNvSpPr txBox="1"/>
          <p:nvPr>
            <p:ph idx="11" type="ftr"/>
          </p:nvPr>
        </p:nvSpPr>
        <p:spPr>
          <a:xfrm>
            <a:off x="1088136" y="6272783"/>
            <a:ext cx="6327647" cy="365125"/>
          </a:xfrm>
          <a:prstGeom prst="rect">
            <a:avLst/>
          </a:prstGeom>
          <a:noFill/>
          <a:ln>
            <a:noFill/>
          </a:ln>
        </p:spPr>
        <p:txBody>
          <a:bodyPr anchorCtr="0" anchor="ctr" bIns="91425" lIns="91425" rIns="91425" tIns="91425"/>
          <a:lstStyle>
            <a:lvl1pPr indent="0" lvl="0" marL="0" marR="0" rtl="0" algn="l">
              <a:spcBef>
                <a:spcPts val="0"/>
              </a:spcBef>
              <a:buNone/>
              <a:defRPr b="0" i="0" sz="1100" u="none" cap="none" strike="noStrike">
                <a:solidFill>
                  <a:schemeClr val="dk2"/>
                </a:solidFill>
                <a:latin typeface="Rokkitt"/>
                <a:ea typeface="Rokkitt"/>
                <a:cs typeface="Rokkitt"/>
                <a:sym typeface="Rokkitt"/>
              </a:defRPr>
            </a:lvl1pPr>
            <a:lvl2pPr indent="0" lvl="1" marL="457200" marR="0" rtl="0" algn="l">
              <a:spcBef>
                <a:spcPts val="0"/>
              </a:spcBef>
              <a:buNone/>
              <a:defRPr b="0" i="0" sz="1800" u="none" cap="none" strike="noStrike">
                <a:solidFill>
                  <a:schemeClr val="dk1"/>
                </a:solidFill>
                <a:latin typeface="Rokkitt"/>
                <a:ea typeface="Rokkitt"/>
                <a:cs typeface="Rokkitt"/>
                <a:sym typeface="Rokkitt"/>
              </a:defRPr>
            </a:lvl2pPr>
            <a:lvl3pPr indent="0" lvl="2" marL="914400" marR="0" rtl="0" algn="l">
              <a:spcBef>
                <a:spcPts val="0"/>
              </a:spcBef>
              <a:buNone/>
              <a:defRPr b="0" i="0" sz="1800" u="none" cap="none" strike="noStrike">
                <a:solidFill>
                  <a:schemeClr val="dk1"/>
                </a:solidFill>
                <a:latin typeface="Rokkitt"/>
                <a:ea typeface="Rokkitt"/>
                <a:cs typeface="Rokkitt"/>
                <a:sym typeface="Rokkitt"/>
              </a:defRPr>
            </a:lvl3pPr>
            <a:lvl4pPr indent="0" lvl="3" marL="1371600" marR="0" rtl="0" algn="l">
              <a:spcBef>
                <a:spcPts val="0"/>
              </a:spcBef>
              <a:buNone/>
              <a:defRPr b="0" i="0" sz="1800" u="none" cap="none" strike="noStrike">
                <a:solidFill>
                  <a:schemeClr val="dk1"/>
                </a:solidFill>
                <a:latin typeface="Rokkitt"/>
                <a:ea typeface="Rokkitt"/>
                <a:cs typeface="Rokkitt"/>
                <a:sym typeface="Rokkitt"/>
              </a:defRPr>
            </a:lvl4pPr>
            <a:lvl5pPr indent="0" lvl="4" marL="1828800" marR="0" rtl="0" algn="l">
              <a:spcBef>
                <a:spcPts val="0"/>
              </a:spcBef>
              <a:buNone/>
              <a:defRPr b="0" i="0" sz="1800" u="none" cap="none" strike="noStrike">
                <a:solidFill>
                  <a:schemeClr val="dk1"/>
                </a:solidFill>
                <a:latin typeface="Rokkitt"/>
                <a:ea typeface="Rokkitt"/>
                <a:cs typeface="Rokkitt"/>
                <a:sym typeface="Rokkitt"/>
              </a:defRPr>
            </a:lvl5pPr>
            <a:lvl6pPr indent="0" lvl="5" marL="2286000" marR="0" rtl="0" algn="l">
              <a:spcBef>
                <a:spcPts val="0"/>
              </a:spcBef>
              <a:buNone/>
              <a:defRPr b="0" i="0" sz="1800" u="none" cap="none" strike="noStrike">
                <a:solidFill>
                  <a:schemeClr val="dk1"/>
                </a:solidFill>
                <a:latin typeface="Rokkitt"/>
                <a:ea typeface="Rokkitt"/>
                <a:cs typeface="Rokkitt"/>
                <a:sym typeface="Rokkitt"/>
              </a:defRPr>
            </a:lvl6pPr>
            <a:lvl7pPr indent="0" lvl="6" marL="2743200" marR="0" rtl="0" algn="l">
              <a:spcBef>
                <a:spcPts val="0"/>
              </a:spcBef>
              <a:buNone/>
              <a:defRPr b="0" i="0" sz="1800" u="none" cap="none" strike="noStrike">
                <a:solidFill>
                  <a:schemeClr val="dk1"/>
                </a:solidFill>
                <a:latin typeface="Rokkitt"/>
                <a:ea typeface="Rokkitt"/>
                <a:cs typeface="Rokkitt"/>
                <a:sym typeface="Rokkitt"/>
              </a:defRPr>
            </a:lvl7pPr>
            <a:lvl8pPr indent="0" lvl="7" marL="3200400" marR="0" rtl="0" algn="l">
              <a:spcBef>
                <a:spcPts val="0"/>
              </a:spcBef>
              <a:buNone/>
              <a:defRPr b="0" i="0" sz="1800" u="none" cap="none" strike="noStrike">
                <a:solidFill>
                  <a:schemeClr val="dk1"/>
                </a:solidFill>
                <a:latin typeface="Rokkitt"/>
                <a:ea typeface="Rokkitt"/>
                <a:cs typeface="Rokkitt"/>
                <a:sym typeface="Rokkitt"/>
              </a:defRPr>
            </a:lvl8pPr>
            <a:lvl9pPr indent="0" lvl="8" marL="3657600" marR="0" rtl="0" algn="l">
              <a:spcBef>
                <a:spcPts val="0"/>
              </a:spcBef>
              <a:buNone/>
              <a:defRPr b="0" i="0" sz="1800" u="none" cap="none" strike="noStrike">
                <a:solidFill>
                  <a:schemeClr val="dk1"/>
                </a:solidFill>
                <a:latin typeface="Rokkitt"/>
                <a:ea typeface="Rokkitt"/>
                <a:cs typeface="Rokkitt"/>
                <a:sym typeface="Rokkitt"/>
              </a:defRPr>
            </a:lvl9pPr>
          </a:lstStyle>
          <a:p/>
        </p:txBody>
      </p:sp>
      <p:sp>
        <p:nvSpPr>
          <p:cNvPr id="97" name="Shape 97"/>
          <p:cNvSpPr txBox="1"/>
          <p:nvPr>
            <p:ph idx="12" type="sldNum"/>
          </p:nvPr>
        </p:nvSpPr>
        <p:spPr>
          <a:xfrm>
            <a:off x="11311128" y="6272783"/>
            <a:ext cx="640079" cy="365125"/>
          </a:xfrm>
          <a:prstGeom prst="rect">
            <a:avLst/>
          </a:prstGeom>
          <a:noFill/>
          <a:ln>
            <a:noFill/>
          </a:ln>
        </p:spPr>
        <p:txBody>
          <a:bodyPr anchorCtr="0" anchor="ctr" bIns="45700" lIns="91425" rIns="91425" tIns="45700">
            <a:noAutofit/>
          </a:bodyPr>
          <a:lstStyle/>
          <a:p>
            <a:pPr indent="0" lvl="0" marL="0" marR="0" rtl="0" algn="ctr">
              <a:spcBef>
                <a:spcPts val="0"/>
              </a:spcBef>
              <a:buSzPct val="25000"/>
              <a:buNone/>
            </a:pPr>
            <a:fld id="{00000000-1234-1234-1234-123412341234}" type="slidenum">
              <a:rPr b="1" i="0" lang="en-US" sz="1400" u="none" cap="none" strike="noStrike">
                <a:solidFill>
                  <a:srgbClr val="FFFFFF"/>
                </a:solidFill>
                <a:latin typeface="Rokkitt"/>
                <a:ea typeface="Rokkitt"/>
                <a:cs typeface="Rokkitt"/>
                <a:sym typeface="Rokkitt"/>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98" name="Shape 98"/>
        <p:cNvGrpSpPr/>
        <p:nvPr/>
      </p:nvGrpSpPr>
      <p:grpSpPr>
        <a:xfrm>
          <a:off x="0" y="0"/>
          <a:ext cx="0" cy="0"/>
          <a:chOff x="0" y="0"/>
          <a:chExt cx="0" cy="0"/>
        </a:xfrm>
      </p:grpSpPr>
      <p:sp>
        <p:nvSpPr>
          <p:cNvPr id="99" name="Shape 99"/>
          <p:cNvSpPr txBox="1"/>
          <p:nvPr>
            <p:ph type="title"/>
          </p:nvPr>
        </p:nvSpPr>
        <p:spPr>
          <a:xfrm rot="5400000">
            <a:off x="7181849" y="2076450"/>
            <a:ext cx="5638800" cy="2552699"/>
          </a:xfrm>
          <a:prstGeom prst="rect">
            <a:avLst/>
          </a:prstGeom>
          <a:noFill/>
          <a:ln>
            <a:noFill/>
          </a:ln>
        </p:spPr>
        <p:txBody>
          <a:bodyPr anchorCtr="0" anchor="ctr" bIns="91425" lIns="91425" rIns="91425" tIns="91425"/>
          <a:lstStyle>
            <a:lvl1pPr indent="0" lvl="0" marL="0" marR="0" rtl="0" algn="l">
              <a:lnSpc>
                <a:spcPct val="90000"/>
              </a:lnSpc>
              <a:spcBef>
                <a:spcPts val="0"/>
              </a:spcBef>
              <a:buFont typeface="Rokkitt"/>
              <a:buNone/>
              <a:defRPr b="0" i="0" sz="5400" u="none" cap="none" strike="noStrike">
                <a:latin typeface="Rokkitt"/>
                <a:ea typeface="Rokkitt"/>
                <a:cs typeface="Rokkitt"/>
                <a:sym typeface="Rokkitt"/>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00" name="Shape 100"/>
          <p:cNvSpPr txBox="1"/>
          <p:nvPr>
            <p:ph idx="1" type="body"/>
          </p:nvPr>
        </p:nvSpPr>
        <p:spPr>
          <a:xfrm rot="5400000">
            <a:off x="2000249" y="-400049"/>
            <a:ext cx="5638800" cy="7505699"/>
          </a:xfrm>
          <a:prstGeom prst="rect">
            <a:avLst/>
          </a:prstGeom>
          <a:noFill/>
          <a:ln>
            <a:noFill/>
          </a:ln>
        </p:spPr>
        <p:txBody>
          <a:bodyPr anchorCtr="0" anchor="t" bIns="91425" lIns="91425" rIns="91425" tIns="91425"/>
          <a:lstStyle>
            <a:lvl1pPr indent="-74929" lvl="0" marL="182880" marR="0" rtl="0" algn="l">
              <a:lnSpc>
                <a:spcPct val="90000"/>
              </a:lnSpc>
              <a:spcBef>
                <a:spcPts val="1200"/>
              </a:spcBef>
              <a:buClr>
                <a:srgbClr val="9E3611"/>
              </a:buClr>
              <a:buSzPct val="85000"/>
              <a:buFont typeface="Noto Sans Symbols"/>
              <a:buChar char="▪"/>
              <a:defRPr b="0" i="0" sz="2000" u="none" cap="none" strike="noStrike">
                <a:solidFill>
                  <a:schemeClr val="dk1"/>
                </a:solidFill>
                <a:latin typeface="Rokkitt"/>
                <a:ea typeface="Rokkitt"/>
                <a:cs typeface="Rokkitt"/>
                <a:sym typeface="Rokkitt"/>
              </a:defRPr>
            </a:lvl1pPr>
            <a:lvl2pPr indent="-93345" lvl="1" marL="457200" marR="0" rtl="0" algn="l">
              <a:lnSpc>
                <a:spcPct val="90000"/>
              </a:lnSpc>
              <a:spcBef>
                <a:spcPts val="400"/>
              </a:spcBef>
              <a:spcAft>
                <a:spcPts val="200"/>
              </a:spcAft>
              <a:buClr>
                <a:srgbClr val="9E3611"/>
              </a:buClr>
              <a:buSzPct val="85000"/>
              <a:buFont typeface="Noto Sans Symbols"/>
              <a:buChar char="▪"/>
              <a:defRPr b="0" i="0" sz="1800" u="none" cap="none" strike="noStrike">
                <a:solidFill>
                  <a:schemeClr val="dk1"/>
                </a:solidFill>
                <a:latin typeface="Rokkitt"/>
                <a:ea typeface="Rokkitt"/>
                <a:cs typeface="Rokkitt"/>
                <a:sym typeface="Rokkitt"/>
              </a:defRPr>
            </a:lvl2pPr>
            <a:lvl3pPr indent="-99059" lvl="2" marL="731520"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3pPr>
            <a:lvl4pPr indent="-106679" lvl="3" marL="1005839"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4pPr>
            <a:lvl5pPr indent="-101600" lvl="4" marL="1280160"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5pPr>
            <a:lvl6pPr indent="-154739" lvl="5" marL="1600000"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6pPr>
            <a:lvl7pPr indent="-149939" lvl="6" marL="1899999"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7pPr>
            <a:lvl8pPr indent="-145139" lvl="7" marL="2200000"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8pPr>
            <a:lvl9pPr indent="-153039" lvl="8" marL="2500000"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9pPr>
          </a:lstStyle>
          <a:p/>
        </p:txBody>
      </p:sp>
      <p:sp>
        <p:nvSpPr>
          <p:cNvPr id="101" name="Shape 101"/>
          <p:cNvSpPr txBox="1"/>
          <p:nvPr>
            <p:ph idx="10" type="dt"/>
          </p:nvPr>
        </p:nvSpPr>
        <p:spPr>
          <a:xfrm>
            <a:off x="7964424" y="6272783"/>
            <a:ext cx="3273552" cy="365125"/>
          </a:xfrm>
          <a:prstGeom prst="rect">
            <a:avLst/>
          </a:prstGeom>
          <a:noFill/>
          <a:ln>
            <a:noFill/>
          </a:ln>
        </p:spPr>
        <p:txBody>
          <a:bodyPr anchorCtr="0" anchor="ctr" bIns="91425" lIns="91425" rIns="91425" tIns="91425"/>
          <a:lstStyle>
            <a:lvl1pPr indent="0" lvl="0" marL="0" marR="0" rtl="0" algn="r">
              <a:spcBef>
                <a:spcPts val="0"/>
              </a:spcBef>
              <a:buNone/>
              <a:defRPr b="0" i="0" sz="1100" u="none" cap="none" strike="noStrike">
                <a:solidFill>
                  <a:schemeClr val="dk2"/>
                </a:solidFill>
                <a:latin typeface="Rokkitt"/>
                <a:ea typeface="Rokkitt"/>
                <a:cs typeface="Rokkitt"/>
                <a:sym typeface="Rokkitt"/>
              </a:defRPr>
            </a:lvl1pPr>
            <a:lvl2pPr indent="0" lvl="1" marL="457200" marR="0" rtl="0" algn="l">
              <a:spcBef>
                <a:spcPts val="0"/>
              </a:spcBef>
              <a:buNone/>
              <a:defRPr b="0" i="0" sz="1800" u="none" cap="none" strike="noStrike">
                <a:solidFill>
                  <a:schemeClr val="dk1"/>
                </a:solidFill>
                <a:latin typeface="Rokkitt"/>
                <a:ea typeface="Rokkitt"/>
                <a:cs typeface="Rokkitt"/>
                <a:sym typeface="Rokkitt"/>
              </a:defRPr>
            </a:lvl2pPr>
            <a:lvl3pPr indent="0" lvl="2" marL="914400" marR="0" rtl="0" algn="l">
              <a:spcBef>
                <a:spcPts val="0"/>
              </a:spcBef>
              <a:buNone/>
              <a:defRPr b="0" i="0" sz="1800" u="none" cap="none" strike="noStrike">
                <a:solidFill>
                  <a:schemeClr val="dk1"/>
                </a:solidFill>
                <a:latin typeface="Rokkitt"/>
                <a:ea typeface="Rokkitt"/>
                <a:cs typeface="Rokkitt"/>
                <a:sym typeface="Rokkitt"/>
              </a:defRPr>
            </a:lvl3pPr>
            <a:lvl4pPr indent="0" lvl="3" marL="1371600" marR="0" rtl="0" algn="l">
              <a:spcBef>
                <a:spcPts val="0"/>
              </a:spcBef>
              <a:buNone/>
              <a:defRPr b="0" i="0" sz="1800" u="none" cap="none" strike="noStrike">
                <a:solidFill>
                  <a:schemeClr val="dk1"/>
                </a:solidFill>
                <a:latin typeface="Rokkitt"/>
                <a:ea typeface="Rokkitt"/>
                <a:cs typeface="Rokkitt"/>
                <a:sym typeface="Rokkitt"/>
              </a:defRPr>
            </a:lvl4pPr>
            <a:lvl5pPr indent="0" lvl="4" marL="1828800" marR="0" rtl="0" algn="l">
              <a:spcBef>
                <a:spcPts val="0"/>
              </a:spcBef>
              <a:buNone/>
              <a:defRPr b="0" i="0" sz="1800" u="none" cap="none" strike="noStrike">
                <a:solidFill>
                  <a:schemeClr val="dk1"/>
                </a:solidFill>
                <a:latin typeface="Rokkitt"/>
                <a:ea typeface="Rokkitt"/>
                <a:cs typeface="Rokkitt"/>
                <a:sym typeface="Rokkitt"/>
              </a:defRPr>
            </a:lvl5pPr>
            <a:lvl6pPr indent="0" lvl="5" marL="2286000" marR="0" rtl="0" algn="l">
              <a:spcBef>
                <a:spcPts val="0"/>
              </a:spcBef>
              <a:buNone/>
              <a:defRPr b="0" i="0" sz="1800" u="none" cap="none" strike="noStrike">
                <a:solidFill>
                  <a:schemeClr val="dk1"/>
                </a:solidFill>
                <a:latin typeface="Rokkitt"/>
                <a:ea typeface="Rokkitt"/>
                <a:cs typeface="Rokkitt"/>
                <a:sym typeface="Rokkitt"/>
              </a:defRPr>
            </a:lvl6pPr>
            <a:lvl7pPr indent="0" lvl="6" marL="2743200" marR="0" rtl="0" algn="l">
              <a:spcBef>
                <a:spcPts val="0"/>
              </a:spcBef>
              <a:buNone/>
              <a:defRPr b="0" i="0" sz="1800" u="none" cap="none" strike="noStrike">
                <a:solidFill>
                  <a:schemeClr val="dk1"/>
                </a:solidFill>
                <a:latin typeface="Rokkitt"/>
                <a:ea typeface="Rokkitt"/>
                <a:cs typeface="Rokkitt"/>
                <a:sym typeface="Rokkitt"/>
              </a:defRPr>
            </a:lvl7pPr>
            <a:lvl8pPr indent="0" lvl="7" marL="3200400" marR="0" rtl="0" algn="l">
              <a:spcBef>
                <a:spcPts val="0"/>
              </a:spcBef>
              <a:buNone/>
              <a:defRPr b="0" i="0" sz="1800" u="none" cap="none" strike="noStrike">
                <a:solidFill>
                  <a:schemeClr val="dk1"/>
                </a:solidFill>
                <a:latin typeface="Rokkitt"/>
                <a:ea typeface="Rokkitt"/>
                <a:cs typeface="Rokkitt"/>
                <a:sym typeface="Rokkitt"/>
              </a:defRPr>
            </a:lvl8pPr>
            <a:lvl9pPr indent="0" lvl="8" marL="3657600" marR="0" rtl="0" algn="l">
              <a:spcBef>
                <a:spcPts val="0"/>
              </a:spcBef>
              <a:buNone/>
              <a:defRPr b="0" i="0" sz="1800" u="none" cap="none" strike="noStrike">
                <a:solidFill>
                  <a:schemeClr val="dk1"/>
                </a:solidFill>
                <a:latin typeface="Rokkitt"/>
                <a:ea typeface="Rokkitt"/>
                <a:cs typeface="Rokkitt"/>
                <a:sym typeface="Rokkitt"/>
              </a:defRPr>
            </a:lvl9pPr>
          </a:lstStyle>
          <a:p/>
        </p:txBody>
      </p:sp>
      <p:sp>
        <p:nvSpPr>
          <p:cNvPr id="102" name="Shape 102"/>
          <p:cNvSpPr txBox="1"/>
          <p:nvPr>
            <p:ph idx="11" type="ftr"/>
          </p:nvPr>
        </p:nvSpPr>
        <p:spPr>
          <a:xfrm>
            <a:off x="1088136" y="6272783"/>
            <a:ext cx="6327647" cy="365125"/>
          </a:xfrm>
          <a:prstGeom prst="rect">
            <a:avLst/>
          </a:prstGeom>
          <a:noFill/>
          <a:ln>
            <a:noFill/>
          </a:ln>
        </p:spPr>
        <p:txBody>
          <a:bodyPr anchorCtr="0" anchor="ctr" bIns="91425" lIns="91425" rIns="91425" tIns="91425"/>
          <a:lstStyle>
            <a:lvl1pPr indent="0" lvl="0" marL="0" marR="0" rtl="0" algn="l">
              <a:spcBef>
                <a:spcPts val="0"/>
              </a:spcBef>
              <a:buNone/>
              <a:defRPr b="0" i="0" sz="1100" u="none" cap="none" strike="noStrike">
                <a:solidFill>
                  <a:schemeClr val="dk2"/>
                </a:solidFill>
                <a:latin typeface="Rokkitt"/>
                <a:ea typeface="Rokkitt"/>
                <a:cs typeface="Rokkitt"/>
                <a:sym typeface="Rokkitt"/>
              </a:defRPr>
            </a:lvl1pPr>
            <a:lvl2pPr indent="0" lvl="1" marL="457200" marR="0" rtl="0" algn="l">
              <a:spcBef>
                <a:spcPts val="0"/>
              </a:spcBef>
              <a:buNone/>
              <a:defRPr b="0" i="0" sz="1800" u="none" cap="none" strike="noStrike">
                <a:solidFill>
                  <a:schemeClr val="dk1"/>
                </a:solidFill>
                <a:latin typeface="Rokkitt"/>
                <a:ea typeface="Rokkitt"/>
                <a:cs typeface="Rokkitt"/>
                <a:sym typeface="Rokkitt"/>
              </a:defRPr>
            </a:lvl2pPr>
            <a:lvl3pPr indent="0" lvl="2" marL="914400" marR="0" rtl="0" algn="l">
              <a:spcBef>
                <a:spcPts val="0"/>
              </a:spcBef>
              <a:buNone/>
              <a:defRPr b="0" i="0" sz="1800" u="none" cap="none" strike="noStrike">
                <a:solidFill>
                  <a:schemeClr val="dk1"/>
                </a:solidFill>
                <a:latin typeface="Rokkitt"/>
                <a:ea typeface="Rokkitt"/>
                <a:cs typeface="Rokkitt"/>
                <a:sym typeface="Rokkitt"/>
              </a:defRPr>
            </a:lvl3pPr>
            <a:lvl4pPr indent="0" lvl="3" marL="1371600" marR="0" rtl="0" algn="l">
              <a:spcBef>
                <a:spcPts val="0"/>
              </a:spcBef>
              <a:buNone/>
              <a:defRPr b="0" i="0" sz="1800" u="none" cap="none" strike="noStrike">
                <a:solidFill>
                  <a:schemeClr val="dk1"/>
                </a:solidFill>
                <a:latin typeface="Rokkitt"/>
                <a:ea typeface="Rokkitt"/>
                <a:cs typeface="Rokkitt"/>
                <a:sym typeface="Rokkitt"/>
              </a:defRPr>
            </a:lvl4pPr>
            <a:lvl5pPr indent="0" lvl="4" marL="1828800" marR="0" rtl="0" algn="l">
              <a:spcBef>
                <a:spcPts val="0"/>
              </a:spcBef>
              <a:buNone/>
              <a:defRPr b="0" i="0" sz="1800" u="none" cap="none" strike="noStrike">
                <a:solidFill>
                  <a:schemeClr val="dk1"/>
                </a:solidFill>
                <a:latin typeface="Rokkitt"/>
                <a:ea typeface="Rokkitt"/>
                <a:cs typeface="Rokkitt"/>
                <a:sym typeface="Rokkitt"/>
              </a:defRPr>
            </a:lvl5pPr>
            <a:lvl6pPr indent="0" lvl="5" marL="2286000" marR="0" rtl="0" algn="l">
              <a:spcBef>
                <a:spcPts val="0"/>
              </a:spcBef>
              <a:buNone/>
              <a:defRPr b="0" i="0" sz="1800" u="none" cap="none" strike="noStrike">
                <a:solidFill>
                  <a:schemeClr val="dk1"/>
                </a:solidFill>
                <a:latin typeface="Rokkitt"/>
                <a:ea typeface="Rokkitt"/>
                <a:cs typeface="Rokkitt"/>
                <a:sym typeface="Rokkitt"/>
              </a:defRPr>
            </a:lvl6pPr>
            <a:lvl7pPr indent="0" lvl="6" marL="2743200" marR="0" rtl="0" algn="l">
              <a:spcBef>
                <a:spcPts val="0"/>
              </a:spcBef>
              <a:buNone/>
              <a:defRPr b="0" i="0" sz="1800" u="none" cap="none" strike="noStrike">
                <a:solidFill>
                  <a:schemeClr val="dk1"/>
                </a:solidFill>
                <a:latin typeface="Rokkitt"/>
                <a:ea typeface="Rokkitt"/>
                <a:cs typeface="Rokkitt"/>
                <a:sym typeface="Rokkitt"/>
              </a:defRPr>
            </a:lvl7pPr>
            <a:lvl8pPr indent="0" lvl="7" marL="3200400" marR="0" rtl="0" algn="l">
              <a:spcBef>
                <a:spcPts val="0"/>
              </a:spcBef>
              <a:buNone/>
              <a:defRPr b="0" i="0" sz="1800" u="none" cap="none" strike="noStrike">
                <a:solidFill>
                  <a:schemeClr val="dk1"/>
                </a:solidFill>
                <a:latin typeface="Rokkitt"/>
                <a:ea typeface="Rokkitt"/>
                <a:cs typeface="Rokkitt"/>
                <a:sym typeface="Rokkitt"/>
              </a:defRPr>
            </a:lvl8pPr>
            <a:lvl9pPr indent="0" lvl="8" marL="3657600" marR="0" rtl="0" algn="l">
              <a:spcBef>
                <a:spcPts val="0"/>
              </a:spcBef>
              <a:buNone/>
              <a:defRPr b="0" i="0" sz="1800" u="none" cap="none" strike="noStrike">
                <a:solidFill>
                  <a:schemeClr val="dk1"/>
                </a:solidFill>
                <a:latin typeface="Rokkitt"/>
                <a:ea typeface="Rokkitt"/>
                <a:cs typeface="Rokkitt"/>
                <a:sym typeface="Rokkitt"/>
              </a:defRPr>
            </a:lvl9pPr>
          </a:lstStyle>
          <a:p/>
        </p:txBody>
      </p:sp>
      <p:sp>
        <p:nvSpPr>
          <p:cNvPr id="103" name="Shape 103"/>
          <p:cNvSpPr txBox="1"/>
          <p:nvPr>
            <p:ph idx="12" type="sldNum"/>
          </p:nvPr>
        </p:nvSpPr>
        <p:spPr>
          <a:xfrm>
            <a:off x="11311128" y="6272783"/>
            <a:ext cx="640079" cy="365125"/>
          </a:xfrm>
          <a:prstGeom prst="rect">
            <a:avLst/>
          </a:prstGeom>
          <a:noFill/>
          <a:ln>
            <a:noFill/>
          </a:ln>
        </p:spPr>
        <p:txBody>
          <a:bodyPr anchorCtr="0" anchor="ctr" bIns="45700" lIns="91425" rIns="91425" tIns="45700">
            <a:noAutofit/>
          </a:bodyPr>
          <a:lstStyle/>
          <a:p>
            <a:pPr indent="0" lvl="0" marL="0" marR="0" rtl="0" algn="ctr">
              <a:spcBef>
                <a:spcPts val="0"/>
              </a:spcBef>
              <a:buSzPct val="25000"/>
              <a:buNone/>
            </a:pPr>
            <a:fld id="{00000000-1234-1234-1234-123412341234}" type="slidenum">
              <a:rPr b="1" i="0" lang="en-US" sz="1400" u="none" cap="none" strike="noStrike">
                <a:solidFill>
                  <a:srgbClr val="FFFFFF"/>
                </a:solidFill>
                <a:latin typeface="Rokkitt"/>
                <a:ea typeface="Rokkitt"/>
                <a:cs typeface="Rokkitt"/>
                <a:sym typeface="Rokkitt"/>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30" name="Shape 30"/>
        <p:cNvGrpSpPr/>
        <p:nvPr/>
      </p:nvGrpSpPr>
      <p:grpSpPr>
        <a:xfrm>
          <a:off x="0" y="0"/>
          <a:ext cx="0" cy="0"/>
          <a:chOff x="0" y="0"/>
          <a:chExt cx="0" cy="0"/>
        </a:xfrm>
      </p:grpSpPr>
      <p:sp>
        <p:nvSpPr>
          <p:cNvPr id="31" name="Shape 31"/>
          <p:cNvSpPr txBox="1"/>
          <p:nvPr>
            <p:ph type="title"/>
          </p:nvPr>
        </p:nvSpPr>
        <p:spPr>
          <a:xfrm>
            <a:off x="1069848" y="484631"/>
            <a:ext cx="10058399" cy="1609344"/>
          </a:xfrm>
          <a:prstGeom prst="rect">
            <a:avLst/>
          </a:prstGeom>
          <a:noFill/>
          <a:ln>
            <a:noFill/>
          </a:ln>
        </p:spPr>
        <p:txBody>
          <a:bodyPr anchorCtr="0" anchor="ctr" bIns="91425" lIns="91425" rIns="91425" tIns="91425"/>
          <a:lstStyle>
            <a:lvl1pPr indent="0" lvl="0" marL="0" marR="0" rtl="0" algn="l">
              <a:lnSpc>
                <a:spcPct val="90000"/>
              </a:lnSpc>
              <a:spcBef>
                <a:spcPts val="0"/>
              </a:spcBef>
              <a:buFont typeface="Rokkitt"/>
              <a:buNone/>
              <a:defRPr b="0" i="0" sz="5400" u="none" cap="none" strike="noStrike">
                <a:latin typeface="Rokkitt"/>
                <a:ea typeface="Rokkitt"/>
                <a:cs typeface="Rokkitt"/>
                <a:sym typeface="Rokkitt"/>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2" name="Shape 32"/>
          <p:cNvSpPr txBox="1"/>
          <p:nvPr>
            <p:ph idx="1" type="body"/>
          </p:nvPr>
        </p:nvSpPr>
        <p:spPr>
          <a:xfrm>
            <a:off x="1069848" y="2121408"/>
            <a:ext cx="10058399" cy="4050791"/>
          </a:xfrm>
          <a:prstGeom prst="rect">
            <a:avLst/>
          </a:prstGeom>
          <a:noFill/>
          <a:ln>
            <a:noFill/>
          </a:ln>
        </p:spPr>
        <p:txBody>
          <a:bodyPr anchorCtr="0" anchor="t" bIns="91425" lIns="91425" rIns="91425" tIns="91425"/>
          <a:lstStyle>
            <a:lvl1pPr indent="-74929" lvl="0" marL="182880" marR="0" rtl="0" algn="l">
              <a:lnSpc>
                <a:spcPct val="90000"/>
              </a:lnSpc>
              <a:spcBef>
                <a:spcPts val="1200"/>
              </a:spcBef>
              <a:buClr>
                <a:srgbClr val="9E3611"/>
              </a:buClr>
              <a:buSzPct val="85000"/>
              <a:buFont typeface="Noto Sans Symbols"/>
              <a:buChar char="▪"/>
              <a:defRPr b="0" i="0" sz="2000" u="none" cap="none" strike="noStrike">
                <a:solidFill>
                  <a:schemeClr val="dk1"/>
                </a:solidFill>
                <a:latin typeface="Rokkitt"/>
                <a:ea typeface="Rokkitt"/>
                <a:cs typeface="Rokkitt"/>
                <a:sym typeface="Rokkitt"/>
              </a:defRPr>
            </a:lvl1pPr>
            <a:lvl2pPr indent="-93345" lvl="1" marL="457200" marR="0" rtl="0" algn="l">
              <a:lnSpc>
                <a:spcPct val="90000"/>
              </a:lnSpc>
              <a:spcBef>
                <a:spcPts val="400"/>
              </a:spcBef>
              <a:spcAft>
                <a:spcPts val="200"/>
              </a:spcAft>
              <a:buClr>
                <a:srgbClr val="9E3611"/>
              </a:buClr>
              <a:buSzPct val="85000"/>
              <a:buFont typeface="Noto Sans Symbols"/>
              <a:buChar char="▪"/>
              <a:defRPr b="0" i="0" sz="1800" u="none" cap="none" strike="noStrike">
                <a:solidFill>
                  <a:schemeClr val="dk1"/>
                </a:solidFill>
                <a:latin typeface="Rokkitt"/>
                <a:ea typeface="Rokkitt"/>
                <a:cs typeface="Rokkitt"/>
                <a:sym typeface="Rokkitt"/>
              </a:defRPr>
            </a:lvl2pPr>
            <a:lvl3pPr indent="-99059" lvl="2" marL="731520"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3pPr>
            <a:lvl4pPr indent="-106679" lvl="3" marL="1005839"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4pPr>
            <a:lvl5pPr indent="-101600" lvl="4" marL="1280160"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5pPr>
            <a:lvl6pPr indent="-154739" lvl="5" marL="1600000"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6pPr>
            <a:lvl7pPr indent="-149939" lvl="6" marL="1899999"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7pPr>
            <a:lvl8pPr indent="-145139" lvl="7" marL="2200000"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8pPr>
            <a:lvl9pPr indent="-153039" lvl="8" marL="2500000"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9pPr>
          </a:lstStyle>
          <a:p/>
        </p:txBody>
      </p:sp>
      <p:sp>
        <p:nvSpPr>
          <p:cNvPr id="33" name="Shape 33"/>
          <p:cNvSpPr txBox="1"/>
          <p:nvPr>
            <p:ph idx="10" type="dt"/>
          </p:nvPr>
        </p:nvSpPr>
        <p:spPr>
          <a:xfrm>
            <a:off x="7964424" y="6272783"/>
            <a:ext cx="3273552" cy="365125"/>
          </a:xfrm>
          <a:prstGeom prst="rect">
            <a:avLst/>
          </a:prstGeom>
          <a:noFill/>
          <a:ln>
            <a:noFill/>
          </a:ln>
        </p:spPr>
        <p:txBody>
          <a:bodyPr anchorCtr="0" anchor="ctr" bIns="91425" lIns="91425" rIns="91425" tIns="91425"/>
          <a:lstStyle>
            <a:lvl1pPr indent="0" lvl="0" marL="0" marR="0" rtl="0" algn="r">
              <a:spcBef>
                <a:spcPts val="0"/>
              </a:spcBef>
              <a:buNone/>
              <a:defRPr b="0" i="0" sz="1100" u="none" cap="none" strike="noStrike">
                <a:solidFill>
                  <a:schemeClr val="dk2"/>
                </a:solidFill>
                <a:latin typeface="Rokkitt"/>
                <a:ea typeface="Rokkitt"/>
                <a:cs typeface="Rokkitt"/>
                <a:sym typeface="Rokkitt"/>
              </a:defRPr>
            </a:lvl1pPr>
            <a:lvl2pPr indent="0" lvl="1" marL="457200" marR="0" rtl="0" algn="l">
              <a:spcBef>
                <a:spcPts val="0"/>
              </a:spcBef>
              <a:buNone/>
              <a:defRPr b="0" i="0" sz="1800" u="none" cap="none" strike="noStrike">
                <a:solidFill>
                  <a:schemeClr val="dk1"/>
                </a:solidFill>
                <a:latin typeface="Rokkitt"/>
                <a:ea typeface="Rokkitt"/>
                <a:cs typeface="Rokkitt"/>
                <a:sym typeface="Rokkitt"/>
              </a:defRPr>
            </a:lvl2pPr>
            <a:lvl3pPr indent="0" lvl="2" marL="914400" marR="0" rtl="0" algn="l">
              <a:spcBef>
                <a:spcPts val="0"/>
              </a:spcBef>
              <a:buNone/>
              <a:defRPr b="0" i="0" sz="1800" u="none" cap="none" strike="noStrike">
                <a:solidFill>
                  <a:schemeClr val="dk1"/>
                </a:solidFill>
                <a:latin typeface="Rokkitt"/>
                <a:ea typeface="Rokkitt"/>
                <a:cs typeface="Rokkitt"/>
                <a:sym typeface="Rokkitt"/>
              </a:defRPr>
            </a:lvl3pPr>
            <a:lvl4pPr indent="0" lvl="3" marL="1371600" marR="0" rtl="0" algn="l">
              <a:spcBef>
                <a:spcPts val="0"/>
              </a:spcBef>
              <a:buNone/>
              <a:defRPr b="0" i="0" sz="1800" u="none" cap="none" strike="noStrike">
                <a:solidFill>
                  <a:schemeClr val="dk1"/>
                </a:solidFill>
                <a:latin typeface="Rokkitt"/>
                <a:ea typeface="Rokkitt"/>
                <a:cs typeface="Rokkitt"/>
                <a:sym typeface="Rokkitt"/>
              </a:defRPr>
            </a:lvl4pPr>
            <a:lvl5pPr indent="0" lvl="4" marL="1828800" marR="0" rtl="0" algn="l">
              <a:spcBef>
                <a:spcPts val="0"/>
              </a:spcBef>
              <a:buNone/>
              <a:defRPr b="0" i="0" sz="1800" u="none" cap="none" strike="noStrike">
                <a:solidFill>
                  <a:schemeClr val="dk1"/>
                </a:solidFill>
                <a:latin typeface="Rokkitt"/>
                <a:ea typeface="Rokkitt"/>
                <a:cs typeface="Rokkitt"/>
                <a:sym typeface="Rokkitt"/>
              </a:defRPr>
            </a:lvl5pPr>
            <a:lvl6pPr indent="0" lvl="5" marL="2286000" marR="0" rtl="0" algn="l">
              <a:spcBef>
                <a:spcPts val="0"/>
              </a:spcBef>
              <a:buNone/>
              <a:defRPr b="0" i="0" sz="1800" u="none" cap="none" strike="noStrike">
                <a:solidFill>
                  <a:schemeClr val="dk1"/>
                </a:solidFill>
                <a:latin typeface="Rokkitt"/>
                <a:ea typeface="Rokkitt"/>
                <a:cs typeface="Rokkitt"/>
                <a:sym typeface="Rokkitt"/>
              </a:defRPr>
            </a:lvl6pPr>
            <a:lvl7pPr indent="0" lvl="6" marL="2743200" marR="0" rtl="0" algn="l">
              <a:spcBef>
                <a:spcPts val="0"/>
              </a:spcBef>
              <a:buNone/>
              <a:defRPr b="0" i="0" sz="1800" u="none" cap="none" strike="noStrike">
                <a:solidFill>
                  <a:schemeClr val="dk1"/>
                </a:solidFill>
                <a:latin typeface="Rokkitt"/>
                <a:ea typeface="Rokkitt"/>
                <a:cs typeface="Rokkitt"/>
                <a:sym typeface="Rokkitt"/>
              </a:defRPr>
            </a:lvl7pPr>
            <a:lvl8pPr indent="0" lvl="7" marL="3200400" marR="0" rtl="0" algn="l">
              <a:spcBef>
                <a:spcPts val="0"/>
              </a:spcBef>
              <a:buNone/>
              <a:defRPr b="0" i="0" sz="1800" u="none" cap="none" strike="noStrike">
                <a:solidFill>
                  <a:schemeClr val="dk1"/>
                </a:solidFill>
                <a:latin typeface="Rokkitt"/>
                <a:ea typeface="Rokkitt"/>
                <a:cs typeface="Rokkitt"/>
                <a:sym typeface="Rokkitt"/>
              </a:defRPr>
            </a:lvl8pPr>
            <a:lvl9pPr indent="0" lvl="8" marL="3657600" marR="0" rtl="0" algn="l">
              <a:spcBef>
                <a:spcPts val="0"/>
              </a:spcBef>
              <a:buNone/>
              <a:defRPr b="0" i="0" sz="1800" u="none" cap="none" strike="noStrike">
                <a:solidFill>
                  <a:schemeClr val="dk1"/>
                </a:solidFill>
                <a:latin typeface="Rokkitt"/>
                <a:ea typeface="Rokkitt"/>
                <a:cs typeface="Rokkitt"/>
                <a:sym typeface="Rokkitt"/>
              </a:defRPr>
            </a:lvl9pPr>
          </a:lstStyle>
          <a:p/>
        </p:txBody>
      </p:sp>
      <p:sp>
        <p:nvSpPr>
          <p:cNvPr id="34" name="Shape 34"/>
          <p:cNvSpPr txBox="1"/>
          <p:nvPr>
            <p:ph idx="11" type="ftr"/>
          </p:nvPr>
        </p:nvSpPr>
        <p:spPr>
          <a:xfrm>
            <a:off x="1088136" y="6272783"/>
            <a:ext cx="6327647" cy="365125"/>
          </a:xfrm>
          <a:prstGeom prst="rect">
            <a:avLst/>
          </a:prstGeom>
          <a:noFill/>
          <a:ln>
            <a:noFill/>
          </a:ln>
        </p:spPr>
        <p:txBody>
          <a:bodyPr anchorCtr="0" anchor="ctr" bIns="91425" lIns="91425" rIns="91425" tIns="91425"/>
          <a:lstStyle>
            <a:lvl1pPr indent="0" lvl="0" marL="0" marR="0" rtl="0" algn="l">
              <a:spcBef>
                <a:spcPts val="0"/>
              </a:spcBef>
              <a:buNone/>
              <a:defRPr b="0" i="0" sz="1100" u="none" cap="none" strike="noStrike">
                <a:solidFill>
                  <a:schemeClr val="dk2"/>
                </a:solidFill>
                <a:latin typeface="Rokkitt"/>
                <a:ea typeface="Rokkitt"/>
                <a:cs typeface="Rokkitt"/>
                <a:sym typeface="Rokkitt"/>
              </a:defRPr>
            </a:lvl1pPr>
            <a:lvl2pPr indent="0" lvl="1" marL="457200" marR="0" rtl="0" algn="l">
              <a:spcBef>
                <a:spcPts val="0"/>
              </a:spcBef>
              <a:buNone/>
              <a:defRPr b="0" i="0" sz="1800" u="none" cap="none" strike="noStrike">
                <a:solidFill>
                  <a:schemeClr val="dk1"/>
                </a:solidFill>
                <a:latin typeface="Rokkitt"/>
                <a:ea typeface="Rokkitt"/>
                <a:cs typeface="Rokkitt"/>
                <a:sym typeface="Rokkitt"/>
              </a:defRPr>
            </a:lvl2pPr>
            <a:lvl3pPr indent="0" lvl="2" marL="914400" marR="0" rtl="0" algn="l">
              <a:spcBef>
                <a:spcPts val="0"/>
              </a:spcBef>
              <a:buNone/>
              <a:defRPr b="0" i="0" sz="1800" u="none" cap="none" strike="noStrike">
                <a:solidFill>
                  <a:schemeClr val="dk1"/>
                </a:solidFill>
                <a:latin typeface="Rokkitt"/>
                <a:ea typeface="Rokkitt"/>
                <a:cs typeface="Rokkitt"/>
                <a:sym typeface="Rokkitt"/>
              </a:defRPr>
            </a:lvl3pPr>
            <a:lvl4pPr indent="0" lvl="3" marL="1371600" marR="0" rtl="0" algn="l">
              <a:spcBef>
                <a:spcPts val="0"/>
              </a:spcBef>
              <a:buNone/>
              <a:defRPr b="0" i="0" sz="1800" u="none" cap="none" strike="noStrike">
                <a:solidFill>
                  <a:schemeClr val="dk1"/>
                </a:solidFill>
                <a:latin typeface="Rokkitt"/>
                <a:ea typeface="Rokkitt"/>
                <a:cs typeface="Rokkitt"/>
                <a:sym typeface="Rokkitt"/>
              </a:defRPr>
            </a:lvl4pPr>
            <a:lvl5pPr indent="0" lvl="4" marL="1828800" marR="0" rtl="0" algn="l">
              <a:spcBef>
                <a:spcPts val="0"/>
              </a:spcBef>
              <a:buNone/>
              <a:defRPr b="0" i="0" sz="1800" u="none" cap="none" strike="noStrike">
                <a:solidFill>
                  <a:schemeClr val="dk1"/>
                </a:solidFill>
                <a:latin typeface="Rokkitt"/>
                <a:ea typeface="Rokkitt"/>
                <a:cs typeface="Rokkitt"/>
                <a:sym typeface="Rokkitt"/>
              </a:defRPr>
            </a:lvl5pPr>
            <a:lvl6pPr indent="0" lvl="5" marL="2286000" marR="0" rtl="0" algn="l">
              <a:spcBef>
                <a:spcPts val="0"/>
              </a:spcBef>
              <a:buNone/>
              <a:defRPr b="0" i="0" sz="1800" u="none" cap="none" strike="noStrike">
                <a:solidFill>
                  <a:schemeClr val="dk1"/>
                </a:solidFill>
                <a:latin typeface="Rokkitt"/>
                <a:ea typeface="Rokkitt"/>
                <a:cs typeface="Rokkitt"/>
                <a:sym typeface="Rokkitt"/>
              </a:defRPr>
            </a:lvl6pPr>
            <a:lvl7pPr indent="0" lvl="6" marL="2743200" marR="0" rtl="0" algn="l">
              <a:spcBef>
                <a:spcPts val="0"/>
              </a:spcBef>
              <a:buNone/>
              <a:defRPr b="0" i="0" sz="1800" u="none" cap="none" strike="noStrike">
                <a:solidFill>
                  <a:schemeClr val="dk1"/>
                </a:solidFill>
                <a:latin typeface="Rokkitt"/>
                <a:ea typeface="Rokkitt"/>
                <a:cs typeface="Rokkitt"/>
                <a:sym typeface="Rokkitt"/>
              </a:defRPr>
            </a:lvl7pPr>
            <a:lvl8pPr indent="0" lvl="7" marL="3200400" marR="0" rtl="0" algn="l">
              <a:spcBef>
                <a:spcPts val="0"/>
              </a:spcBef>
              <a:buNone/>
              <a:defRPr b="0" i="0" sz="1800" u="none" cap="none" strike="noStrike">
                <a:solidFill>
                  <a:schemeClr val="dk1"/>
                </a:solidFill>
                <a:latin typeface="Rokkitt"/>
                <a:ea typeface="Rokkitt"/>
                <a:cs typeface="Rokkitt"/>
                <a:sym typeface="Rokkitt"/>
              </a:defRPr>
            </a:lvl8pPr>
            <a:lvl9pPr indent="0" lvl="8" marL="3657600" marR="0" rtl="0" algn="l">
              <a:spcBef>
                <a:spcPts val="0"/>
              </a:spcBef>
              <a:buNone/>
              <a:defRPr b="0" i="0" sz="1800" u="none" cap="none" strike="noStrike">
                <a:solidFill>
                  <a:schemeClr val="dk1"/>
                </a:solidFill>
                <a:latin typeface="Rokkitt"/>
                <a:ea typeface="Rokkitt"/>
                <a:cs typeface="Rokkitt"/>
                <a:sym typeface="Rokkitt"/>
              </a:defRPr>
            </a:lvl9pPr>
          </a:lstStyle>
          <a:p/>
        </p:txBody>
      </p:sp>
      <p:sp>
        <p:nvSpPr>
          <p:cNvPr id="35" name="Shape 35"/>
          <p:cNvSpPr txBox="1"/>
          <p:nvPr>
            <p:ph idx="12" type="sldNum"/>
          </p:nvPr>
        </p:nvSpPr>
        <p:spPr>
          <a:xfrm>
            <a:off x="11311128" y="6272783"/>
            <a:ext cx="640079" cy="365125"/>
          </a:xfrm>
          <a:prstGeom prst="rect">
            <a:avLst/>
          </a:prstGeom>
          <a:noFill/>
          <a:ln>
            <a:noFill/>
          </a:ln>
        </p:spPr>
        <p:txBody>
          <a:bodyPr anchorCtr="0" anchor="ctr" bIns="45700" lIns="91425" rIns="91425" tIns="45700">
            <a:noAutofit/>
          </a:bodyPr>
          <a:lstStyle/>
          <a:p>
            <a:pPr indent="0" lvl="0" marL="0" marR="0" rtl="0" algn="ctr">
              <a:spcBef>
                <a:spcPts val="0"/>
              </a:spcBef>
              <a:buSzPct val="25000"/>
              <a:buNone/>
            </a:pPr>
            <a:fld id="{00000000-1234-1234-1234-123412341234}" type="slidenum">
              <a:rPr b="1" i="0" lang="en-US" sz="1400" u="none" cap="none" strike="noStrike">
                <a:solidFill>
                  <a:srgbClr val="FFFFFF"/>
                </a:solidFill>
                <a:latin typeface="Rokkitt"/>
                <a:ea typeface="Rokkitt"/>
                <a:cs typeface="Rokkitt"/>
                <a:sym typeface="Rokkitt"/>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36" name="Shape 36"/>
        <p:cNvGrpSpPr/>
        <p:nvPr/>
      </p:nvGrpSpPr>
      <p:grpSpPr>
        <a:xfrm>
          <a:off x="0" y="0"/>
          <a:ext cx="0" cy="0"/>
          <a:chOff x="0" y="0"/>
          <a:chExt cx="0" cy="0"/>
        </a:xfrm>
      </p:grpSpPr>
      <p:sp>
        <p:nvSpPr>
          <p:cNvPr id="37" name="Shape 37"/>
          <p:cNvSpPr/>
          <p:nvPr/>
        </p:nvSpPr>
        <p:spPr>
          <a:xfrm>
            <a:off x="0" y="4917989"/>
            <a:ext cx="12192000" cy="1940009"/>
          </a:xfrm>
          <a:prstGeom prst="rect">
            <a:avLst/>
          </a:prstGeom>
          <a:blipFill rotWithShape="1">
            <a:blip r:embed="rId2">
              <a:alphaModFix amt="85000"/>
            </a:blip>
            <a:tile algn="ctr" flip="xy" tx="0" sx="92000" ty="-704850" sy="89000"/>
          </a:blipFill>
          <a:ln>
            <a:noFill/>
          </a:ln>
        </p:spPr>
        <p:txBody>
          <a:bodyPr anchorCtr="0" anchor="ctr" bIns="91425" lIns="91425" rIns="91425" tIns="91425">
            <a:noAutofit/>
          </a:bodyPr>
          <a:lstStyle/>
          <a:p>
            <a:pPr lvl="0">
              <a:spcBef>
                <a:spcPts val="0"/>
              </a:spcBef>
              <a:buNone/>
            </a:pPr>
            <a:r>
              <a:t/>
            </a:r>
            <a:endParaRPr/>
          </a:p>
        </p:txBody>
      </p:sp>
      <p:sp>
        <p:nvSpPr>
          <p:cNvPr id="38" name="Shape 38"/>
          <p:cNvSpPr txBox="1"/>
          <p:nvPr>
            <p:ph type="title"/>
          </p:nvPr>
        </p:nvSpPr>
        <p:spPr>
          <a:xfrm>
            <a:off x="2167127" y="1225295"/>
            <a:ext cx="9281159" cy="3520440"/>
          </a:xfrm>
          <a:prstGeom prst="rect">
            <a:avLst/>
          </a:prstGeom>
          <a:noFill/>
          <a:ln>
            <a:noFill/>
          </a:ln>
        </p:spPr>
        <p:txBody>
          <a:bodyPr anchorCtr="0" anchor="ctr" bIns="91425" lIns="91425" rIns="91425" tIns="91425"/>
          <a:lstStyle>
            <a:lvl1pPr indent="0" lvl="0" marL="0" marR="0" rtl="0" algn="l">
              <a:lnSpc>
                <a:spcPct val="80000"/>
              </a:lnSpc>
              <a:spcBef>
                <a:spcPts val="0"/>
              </a:spcBef>
              <a:buFont typeface="Rokkitt"/>
              <a:buNone/>
              <a:defRPr b="0" i="0" sz="8000" u="none" cap="none" strike="noStrike">
                <a:latin typeface="Rokkitt"/>
                <a:ea typeface="Rokkitt"/>
                <a:cs typeface="Rokkitt"/>
                <a:sym typeface="Rokkitt"/>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9" name="Shape 39"/>
          <p:cNvSpPr txBox="1"/>
          <p:nvPr>
            <p:ph idx="1" type="body"/>
          </p:nvPr>
        </p:nvSpPr>
        <p:spPr>
          <a:xfrm>
            <a:off x="2165774" y="5020055"/>
            <a:ext cx="9052559" cy="1066799"/>
          </a:xfrm>
          <a:prstGeom prst="rect">
            <a:avLst/>
          </a:prstGeom>
          <a:noFill/>
          <a:ln>
            <a:noFill/>
          </a:ln>
        </p:spPr>
        <p:txBody>
          <a:bodyPr anchorCtr="0" anchor="t" bIns="91425" lIns="91425" rIns="91425" tIns="91425"/>
          <a:lstStyle>
            <a:lvl1pPr indent="0" lvl="0" marL="0" marR="0" rtl="0" algn="l">
              <a:lnSpc>
                <a:spcPct val="90000"/>
              </a:lnSpc>
              <a:spcBef>
                <a:spcPts val="1200"/>
              </a:spcBef>
              <a:buClr>
                <a:srgbClr val="9E3611"/>
              </a:buClr>
              <a:buFont typeface="Noto Sans Symbols"/>
              <a:buNone/>
              <a:defRPr b="0" i="0" sz="2000" u="none" cap="none" strike="noStrike">
                <a:solidFill>
                  <a:schemeClr val="dk1"/>
                </a:solidFill>
                <a:latin typeface="Rokkitt"/>
                <a:ea typeface="Rokkitt"/>
                <a:cs typeface="Rokkitt"/>
                <a:sym typeface="Rokkitt"/>
              </a:defRPr>
            </a:lvl1pPr>
            <a:lvl2pPr indent="0" lvl="1" marL="457200" marR="0" rtl="0" algn="l">
              <a:lnSpc>
                <a:spcPct val="90000"/>
              </a:lnSpc>
              <a:spcBef>
                <a:spcPts val="400"/>
              </a:spcBef>
              <a:spcAft>
                <a:spcPts val="200"/>
              </a:spcAft>
              <a:buClr>
                <a:srgbClr val="9E3611"/>
              </a:buClr>
              <a:buFont typeface="Noto Sans Symbols"/>
              <a:buNone/>
              <a:defRPr b="0" i="0" sz="1800" u="none" cap="none" strike="noStrike">
                <a:solidFill>
                  <a:srgbClr val="888888"/>
                </a:solidFill>
                <a:latin typeface="Rokkitt"/>
                <a:ea typeface="Rokkitt"/>
                <a:cs typeface="Rokkitt"/>
                <a:sym typeface="Rokkitt"/>
              </a:defRPr>
            </a:lvl2pPr>
            <a:lvl3pPr indent="0" lvl="2" marL="914400" marR="0" rtl="0" algn="l">
              <a:lnSpc>
                <a:spcPct val="90000"/>
              </a:lnSpc>
              <a:spcBef>
                <a:spcPts val="400"/>
              </a:spcBef>
              <a:spcAft>
                <a:spcPts val="200"/>
              </a:spcAft>
              <a:buClr>
                <a:srgbClr val="9E3611"/>
              </a:buClr>
              <a:buFont typeface="Noto Sans Symbols"/>
              <a:buNone/>
              <a:defRPr b="0" i="0" sz="1600" u="none" cap="none" strike="noStrike">
                <a:solidFill>
                  <a:srgbClr val="888888"/>
                </a:solidFill>
                <a:latin typeface="Rokkitt"/>
                <a:ea typeface="Rokkitt"/>
                <a:cs typeface="Rokkitt"/>
                <a:sym typeface="Rokkitt"/>
              </a:defRPr>
            </a:lvl3pPr>
            <a:lvl4pPr indent="0" lvl="3" marL="1371600" marR="0" rtl="0" algn="l">
              <a:lnSpc>
                <a:spcPct val="90000"/>
              </a:lnSpc>
              <a:spcBef>
                <a:spcPts val="400"/>
              </a:spcBef>
              <a:spcAft>
                <a:spcPts val="200"/>
              </a:spcAft>
              <a:buClr>
                <a:srgbClr val="9E3611"/>
              </a:buClr>
              <a:buFont typeface="Noto Sans Symbols"/>
              <a:buNone/>
              <a:defRPr b="0" i="0" sz="1400" u="none" cap="none" strike="noStrike">
                <a:solidFill>
                  <a:srgbClr val="888888"/>
                </a:solidFill>
                <a:latin typeface="Rokkitt"/>
                <a:ea typeface="Rokkitt"/>
                <a:cs typeface="Rokkitt"/>
                <a:sym typeface="Rokkitt"/>
              </a:defRPr>
            </a:lvl4pPr>
            <a:lvl5pPr indent="0" lvl="4" marL="1828800" marR="0" rtl="0" algn="l">
              <a:lnSpc>
                <a:spcPct val="90000"/>
              </a:lnSpc>
              <a:spcBef>
                <a:spcPts val="400"/>
              </a:spcBef>
              <a:spcAft>
                <a:spcPts val="200"/>
              </a:spcAft>
              <a:buClr>
                <a:srgbClr val="9E3611"/>
              </a:buClr>
              <a:buFont typeface="Noto Sans Symbols"/>
              <a:buNone/>
              <a:defRPr b="0" i="0" sz="1400" u="none" cap="none" strike="noStrike">
                <a:solidFill>
                  <a:srgbClr val="888888"/>
                </a:solidFill>
                <a:latin typeface="Rokkitt"/>
                <a:ea typeface="Rokkitt"/>
                <a:cs typeface="Rokkitt"/>
                <a:sym typeface="Rokkitt"/>
              </a:defRPr>
            </a:lvl5pPr>
            <a:lvl6pPr indent="0" lvl="5" marL="2286000" marR="0" rtl="0" algn="l">
              <a:lnSpc>
                <a:spcPct val="90000"/>
              </a:lnSpc>
              <a:spcBef>
                <a:spcPts val="400"/>
              </a:spcBef>
              <a:spcAft>
                <a:spcPts val="200"/>
              </a:spcAft>
              <a:buClr>
                <a:srgbClr val="9E3611"/>
              </a:buClr>
              <a:buFont typeface="Noto Sans Symbols"/>
              <a:buNone/>
              <a:defRPr b="0" i="0" sz="1400" u="none" cap="none" strike="noStrike">
                <a:solidFill>
                  <a:srgbClr val="888888"/>
                </a:solidFill>
                <a:latin typeface="Rokkitt"/>
                <a:ea typeface="Rokkitt"/>
                <a:cs typeface="Rokkitt"/>
                <a:sym typeface="Rokkitt"/>
              </a:defRPr>
            </a:lvl6pPr>
            <a:lvl7pPr indent="0" lvl="6" marL="2743200" marR="0" rtl="0" algn="l">
              <a:lnSpc>
                <a:spcPct val="90000"/>
              </a:lnSpc>
              <a:spcBef>
                <a:spcPts val="400"/>
              </a:spcBef>
              <a:spcAft>
                <a:spcPts val="200"/>
              </a:spcAft>
              <a:buClr>
                <a:srgbClr val="9E3611"/>
              </a:buClr>
              <a:buFont typeface="Noto Sans Symbols"/>
              <a:buNone/>
              <a:defRPr b="0" i="0" sz="1400" u="none" cap="none" strike="noStrike">
                <a:solidFill>
                  <a:srgbClr val="888888"/>
                </a:solidFill>
                <a:latin typeface="Rokkitt"/>
                <a:ea typeface="Rokkitt"/>
                <a:cs typeface="Rokkitt"/>
                <a:sym typeface="Rokkitt"/>
              </a:defRPr>
            </a:lvl7pPr>
            <a:lvl8pPr indent="0" lvl="7" marL="3200400" marR="0" rtl="0" algn="l">
              <a:lnSpc>
                <a:spcPct val="90000"/>
              </a:lnSpc>
              <a:spcBef>
                <a:spcPts val="400"/>
              </a:spcBef>
              <a:spcAft>
                <a:spcPts val="200"/>
              </a:spcAft>
              <a:buClr>
                <a:srgbClr val="9E3611"/>
              </a:buClr>
              <a:buFont typeface="Noto Sans Symbols"/>
              <a:buNone/>
              <a:defRPr b="0" i="0" sz="1400" u="none" cap="none" strike="noStrike">
                <a:solidFill>
                  <a:srgbClr val="888888"/>
                </a:solidFill>
                <a:latin typeface="Rokkitt"/>
                <a:ea typeface="Rokkitt"/>
                <a:cs typeface="Rokkitt"/>
                <a:sym typeface="Rokkitt"/>
              </a:defRPr>
            </a:lvl8pPr>
            <a:lvl9pPr indent="0" lvl="8" marL="3657600" marR="0" rtl="0" algn="l">
              <a:lnSpc>
                <a:spcPct val="90000"/>
              </a:lnSpc>
              <a:spcBef>
                <a:spcPts val="400"/>
              </a:spcBef>
              <a:spcAft>
                <a:spcPts val="200"/>
              </a:spcAft>
              <a:buClr>
                <a:srgbClr val="9E3611"/>
              </a:buClr>
              <a:buFont typeface="Noto Sans Symbols"/>
              <a:buNone/>
              <a:defRPr b="0" i="0" sz="1400" u="none" cap="none" strike="noStrike">
                <a:solidFill>
                  <a:srgbClr val="888888"/>
                </a:solidFill>
                <a:latin typeface="Rokkitt"/>
                <a:ea typeface="Rokkitt"/>
                <a:cs typeface="Rokkitt"/>
                <a:sym typeface="Rokkitt"/>
              </a:defRPr>
            </a:lvl9pPr>
          </a:lstStyle>
          <a:p/>
        </p:txBody>
      </p:sp>
      <p:sp>
        <p:nvSpPr>
          <p:cNvPr id="40" name="Shape 40"/>
          <p:cNvSpPr txBox="1"/>
          <p:nvPr>
            <p:ph idx="10" type="dt"/>
          </p:nvPr>
        </p:nvSpPr>
        <p:spPr>
          <a:xfrm>
            <a:off x="8593667" y="6272783"/>
            <a:ext cx="2644309" cy="365125"/>
          </a:xfrm>
          <a:prstGeom prst="rect">
            <a:avLst/>
          </a:prstGeom>
          <a:noFill/>
          <a:ln>
            <a:noFill/>
          </a:ln>
        </p:spPr>
        <p:txBody>
          <a:bodyPr anchorCtr="0" anchor="ctr" bIns="91425" lIns="91425" rIns="91425" tIns="91425"/>
          <a:lstStyle>
            <a:lvl1pPr indent="0" lvl="0" marL="0" marR="0" rtl="0" algn="r">
              <a:spcBef>
                <a:spcPts val="0"/>
              </a:spcBef>
              <a:buNone/>
              <a:defRPr b="0" i="0" sz="1100" u="none" cap="none" strike="noStrike">
                <a:solidFill>
                  <a:schemeClr val="dk2"/>
                </a:solidFill>
                <a:latin typeface="Rokkitt"/>
                <a:ea typeface="Rokkitt"/>
                <a:cs typeface="Rokkitt"/>
                <a:sym typeface="Rokkitt"/>
              </a:defRPr>
            </a:lvl1pPr>
            <a:lvl2pPr indent="0" lvl="1" marL="457200" marR="0" rtl="0" algn="l">
              <a:spcBef>
                <a:spcPts val="0"/>
              </a:spcBef>
              <a:buNone/>
              <a:defRPr b="0" i="0" sz="1800" u="none" cap="none" strike="noStrike">
                <a:solidFill>
                  <a:schemeClr val="dk1"/>
                </a:solidFill>
                <a:latin typeface="Rokkitt"/>
                <a:ea typeface="Rokkitt"/>
                <a:cs typeface="Rokkitt"/>
                <a:sym typeface="Rokkitt"/>
              </a:defRPr>
            </a:lvl2pPr>
            <a:lvl3pPr indent="0" lvl="2" marL="914400" marR="0" rtl="0" algn="l">
              <a:spcBef>
                <a:spcPts val="0"/>
              </a:spcBef>
              <a:buNone/>
              <a:defRPr b="0" i="0" sz="1800" u="none" cap="none" strike="noStrike">
                <a:solidFill>
                  <a:schemeClr val="dk1"/>
                </a:solidFill>
                <a:latin typeface="Rokkitt"/>
                <a:ea typeface="Rokkitt"/>
                <a:cs typeface="Rokkitt"/>
                <a:sym typeface="Rokkitt"/>
              </a:defRPr>
            </a:lvl3pPr>
            <a:lvl4pPr indent="0" lvl="3" marL="1371600" marR="0" rtl="0" algn="l">
              <a:spcBef>
                <a:spcPts val="0"/>
              </a:spcBef>
              <a:buNone/>
              <a:defRPr b="0" i="0" sz="1800" u="none" cap="none" strike="noStrike">
                <a:solidFill>
                  <a:schemeClr val="dk1"/>
                </a:solidFill>
                <a:latin typeface="Rokkitt"/>
                <a:ea typeface="Rokkitt"/>
                <a:cs typeface="Rokkitt"/>
                <a:sym typeface="Rokkitt"/>
              </a:defRPr>
            </a:lvl4pPr>
            <a:lvl5pPr indent="0" lvl="4" marL="1828800" marR="0" rtl="0" algn="l">
              <a:spcBef>
                <a:spcPts val="0"/>
              </a:spcBef>
              <a:buNone/>
              <a:defRPr b="0" i="0" sz="1800" u="none" cap="none" strike="noStrike">
                <a:solidFill>
                  <a:schemeClr val="dk1"/>
                </a:solidFill>
                <a:latin typeface="Rokkitt"/>
                <a:ea typeface="Rokkitt"/>
                <a:cs typeface="Rokkitt"/>
                <a:sym typeface="Rokkitt"/>
              </a:defRPr>
            </a:lvl5pPr>
            <a:lvl6pPr indent="0" lvl="5" marL="2286000" marR="0" rtl="0" algn="l">
              <a:spcBef>
                <a:spcPts val="0"/>
              </a:spcBef>
              <a:buNone/>
              <a:defRPr b="0" i="0" sz="1800" u="none" cap="none" strike="noStrike">
                <a:solidFill>
                  <a:schemeClr val="dk1"/>
                </a:solidFill>
                <a:latin typeface="Rokkitt"/>
                <a:ea typeface="Rokkitt"/>
                <a:cs typeface="Rokkitt"/>
                <a:sym typeface="Rokkitt"/>
              </a:defRPr>
            </a:lvl6pPr>
            <a:lvl7pPr indent="0" lvl="6" marL="2743200" marR="0" rtl="0" algn="l">
              <a:spcBef>
                <a:spcPts val="0"/>
              </a:spcBef>
              <a:buNone/>
              <a:defRPr b="0" i="0" sz="1800" u="none" cap="none" strike="noStrike">
                <a:solidFill>
                  <a:schemeClr val="dk1"/>
                </a:solidFill>
                <a:latin typeface="Rokkitt"/>
                <a:ea typeface="Rokkitt"/>
                <a:cs typeface="Rokkitt"/>
                <a:sym typeface="Rokkitt"/>
              </a:defRPr>
            </a:lvl7pPr>
            <a:lvl8pPr indent="0" lvl="7" marL="3200400" marR="0" rtl="0" algn="l">
              <a:spcBef>
                <a:spcPts val="0"/>
              </a:spcBef>
              <a:buNone/>
              <a:defRPr b="0" i="0" sz="1800" u="none" cap="none" strike="noStrike">
                <a:solidFill>
                  <a:schemeClr val="dk1"/>
                </a:solidFill>
                <a:latin typeface="Rokkitt"/>
                <a:ea typeface="Rokkitt"/>
                <a:cs typeface="Rokkitt"/>
                <a:sym typeface="Rokkitt"/>
              </a:defRPr>
            </a:lvl8pPr>
            <a:lvl9pPr indent="0" lvl="8" marL="3657600" marR="0" rtl="0" algn="l">
              <a:spcBef>
                <a:spcPts val="0"/>
              </a:spcBef>
              <a:buNone/>
              <a:defRPr b="0" i="0" sz="1800" u="none" cap="none" strike="noStrike">
                <a:solidFill>
                  <a:schemeClr val="dk1"/>
                </a:solidFill>
                <a:latin typeface="Rokkitt"/>
                <a:ea typeface="Rokkitt"/>
                <a:cs typeface="Rokkitt"/>
                <a:sym typeface="Rokkitt"/>
              </a:defRPr>
            </a:lvl9pPr>
          </a:lstStyle>
          <a:p/>
        </p:txBody>
      </p:sp>
      <p:sp>
        <p:nvSpPr>
          <p:cNvPr id="41" name="Shape 41"/>
          <p:cNvSpPr txBox="1"/>
          <p:nvPr>
            <p:ph idx="11" type="ftr"/>
          </p:nvPr>
        </p:nvSpPr>
        <p:spPr>
          <a:xfrm>
            <a:off x="2182708" y="6272783"/>
            <a:ext cx="6327647" cy="365125"/>
          </a:xfrm>
          <a:prstGeom prst="rect">
            <a:avLst/>
          </a:prstGeom>
          <a:noFill/>
          <a:ln>
            <a:noFill/>
          </a:ln>
        </p:spPr>
        <p:txBody>
          <a:bodyPr anchorCtr="0" anchor="ctr" bIns="91425" lIns="91425" rIns="91425" tIns="91425"/>
          <a:lstStyle>
            <a:lvl1pPr indent="0" lvl="0" marL="0" marR="0" rtl="0" algn="l">
              <a:spcBef>
                <a:spcPts val="0"/>
              </a:spcBef>
              <a:buNone/>
              <a:defRPr b="0" i="0" sz="1100" u="none" cap="none" strike="noStrike">
                <a:solidFill>
                  <a:schemeClr val="dk2"/>
                </a:solidFill>
                <a:latin typeface="Rokkitt"/>
                <a:ea typeface="Rokkitt"/>
                <a:cs typeface="Rokkitt"/>
                <a:sym typeface="Rokkitt"/>
              </a:defRPr>
            </a:lvl1pPr>
            <a:lvl2pPr indent="0" lvl="1" marL="457200" marR="0" rtl="0" algn="l">
              <a:spcBef>
                <a:spcPts val="0"/>
              </a:spcBef>
              <a:buNone/>
              <a:defRPr b="0" i="0" sz="1800" u="none" cap="none" strike="noStrike">
                <a:solidFill>
                  <a:schemeClr val="dk1"/>
                </a:solidFill>
                <a:latin typeface="Rokkitt"/>
                <a:ea typeface="Rokkitt"/>
                <a:cs typeface="Rokkitt"/>
                <a:sym typeface="Rokkitt"/>
              </a:defRPr>
            </a:lvl2pPr>
            <a:lvl3pPr indent="0" lvl="2" marL="914400" marR="0" rtl="0" algn="l">
              <a:spcBef>
                <a:spcPts val="0"/>
              </a:spcBef>
              <a:buNone/>
              <a:defRPr b="0" i="0" sz="1800" u="none" cap="none" strike="noStrike">
                <a:solidFill>
                  <a:schemeClr val="dk1"/>
                </a:solidFill>
                <a:latin typeface="Rokkitt"/>
                <a:ea typeface="Rokkitt"/>
                <a:cs typeface="Rokkitt"/>
                <a:sym typeface="Rokkitt"/>
              </a:defRPr>
            </a:lvl3pPr>
            <a:lvl4pPr indent="0" lvl="3" marL="1371600" marR="0" rtl="0" algn="l">
              <a:spcBef>
                <a:spcPts val="0"/>
              </a:spcBef>
              <a:buNone/>
              <a:defRPr b="0" i="0" sz="1800" u="none" cap="none" strike="noStrike">
                <a:solidFill>
                  <a:schemeClr val="dk1"/>
                </a:solidFill>
                <a:latin typeface="Rokkitt"/>
                <a:ea typeface="Rokkitt"/>
                <a:cs typeface="Rokkitt"/>
                <a:sym typeface="Rokkitt"/>
              </a:defRPr>
            </a:lvl4pPr>
            <a:lvl5pPr indent="0" lvl="4" marL="1828800" marR="0" rtl="0" algn="l">
              <a:spcBef>
                <a:spcPts val="0"/>
              </a:spcBef>
              <a:buNone/>
              <a:defRPr b="0" i="0" sz="1800" u="none" cap="none" strike="noStrike">
                <a:solidFill>
                  <a:schemeClr val="dk1"/>
                </a:solidFill>
                <a:latin typeface="Rokkitt"/>
                <a:ea typeface="Rokkitt"/>
                <a:cs typeface="Rokkitt"/>
                <a:sym typeface="Rokkitt"/>
              </a:defRPr>
            </a:lvl5pPr>
            <a:lvl6pPr indent="0" lvl="5" marL="2286000" marR="0" rtl="0" algn="l">
              <a:spcBef>
                <a:spcPts val="0"/>
              </a:spcBef>
              <a:buNone/>
              <a:defRPr b="0" i="0" sz="1800" u="none" cap="none" strike="noStrike">
                <a:solidFill>
                  <a:schemeClr val="dk1"/>
                </a:solidFill>
                <a:latin typeface="Rokkitt"/>
                <a:ea typeface="Rokkitt"/>
                <a:cs typeface="Rokkitt"/>
                <a:sym typeface="Rokkitt"/>
              </a:defRPr>
            </a:lvl6pPr>
            <a:lvl7pPr indent="0" lvl="6" marL="2743200" marR="0" rtl="0" algn="l">
              <a:spcBef>
                <a:spcPts val="0"/>
              </a:spcBef>
              <a:buNone/>
              <a:defRPr b="0" i="0" sz="1800" u="none" cap="none" strike="noStrike">
                <a:solidFill>
                  <a:schemeClr val="dk1"/>
                </a:solidFill>
                <a:latin typeface="Rokkitt"/>
                <a:ea typeface="Rokkitt"/>
                <a:cs typeface="Rokkitt"/>
                <a:sym typeface="Rokkitt"/>
              </a:defRPr>
            </a:lvl7pPr>
            <a:lvl8pPr indent="0" lvl="7" marL="3200400" marR="0" rtl="0" algn="l">
              <a:spcBef>
                <a:spcPts val="0"/>
              </a:spcBef>
              <a:buNone/>
              <a:defRPr b="0" i="0" sz="1800" u="none" cap="none" strike="noStrike">
                <a:solidFill>
                  <a:schemeClr val="dk1"/>
                </a:solidFill>
                <a:latin typeface="Rokkitt"/>
                <a:ea typeface="Rokkitt"/>
                <a:cs typeface="Rokkitt"/>
                <a:sym typeface="Rokkitt"/>
              </a:defRPr>
            </a:lvl8pPr>
            <a:lvl9pPr indent="0" lvl="8" marL="3657600" marR="0" rtl="0" algn="l">
              <a:spcBef>
                <a:spcPts val="0"/>
              </a:spcBef>
              <a:buNone/>
              <a:defRPr b="0" i="0" sz="1800" u="none" cap="none" strike="noStrike">
                <a:solidFill>
                  <a:schemeClr val="dk1"/>
                </a:solidFill>
                <a:latin typeface="Rokkitt"/>
                <a:ea typeface="Rokkitt"/>
                <a:cs typeface="Rokkitt"/>
                <a:sym typeface="Rokkitt"/>
              </a:defRPr>
            </a:lvl9pPr>
          </a:lstStyle>
          <a:p/>
        </p:txBody>
      </p:sp>
      <p:grpSp>
        <p:nvGrpSpPr>
          <p:cNvPr id="42" name="Shape 42"/>
          <p:cNvGrpSpPr/>
          <p:nvPr/>
        </p:nvGrpSpPr>
        <p:grpSpPr>
          <a:xfrm>
            <a:off x="897399" y="2325848"/>
            <a:ext cx="1080904" cy="1080901"/>
            <a:chOff x="9685338" y="4460675"/>
            <a:chExt cx="1080904" cy="1080901"/>
          </a:xfrm>
        </p:grpSpPr>
        <p:sp>
          <p:nvSpPr>
            <p:cNvPr id="43" name="Shape 43"/>
            <p:cNvSpPr/>
            <p:nvPr/>
          </p:nvSpPr>
          <p:spPr>
            <a:xfrm>
              <a:off x="9685338" y="4460675"/>
              <a:ext cx="1080904" cy="1080901"/>
            </a:xfrm>
            <a:prstGeom prst="ellipse">
              <a:avLst/>
            </a:prstGeom>
            <a:blipFill rotWithShape="1">
              <a:blip r:embed="rId3">
                <a:alphaModFix/>
              </a:blip>
              <a:tile algn="tl" flip="none" tx="0" sx="85000" ty="0" sy="85000"/>
            </a:blipFill>
            <a:ln>
              <a:noFill/>
            </a:ln>
          </p:spPr>
          <p:txBody>
            <a:bodyPr anchorCtr="0" anchor="ctr" bIns="91425" lIns="91425" rIns="91425" tIns="91425">
              <a:noAutofit/>
            </a:bodyPr>
            <a:lstStyle/>
            <a:p>
              <a:pPr lvl="0">
                <a:spcBef>
                  <a:spcPts val="0"/>
                </a:spcBef>
                <a:buNone/>
              </a:pPr>
              <a:r>
                <a:t/>
              </a:r>
              <a:endParaRPr/>
            </a:p>
          </p:txBody>
        </p:sp>
        <p:sp>
          <p:nvSpPr>
            <p:cNvPr id="44" name="Shape 44"/>
            <p:cNvSpPr/>
            <p:nvPr/>
          </p:nvSpPr>
          <p:spPr>
            <a:xfrm>
              <a:off x="9793428" y="4568764"/>
              <a:ext cx="864722" cy="864722"/>
            </a:xfrm>
            <a:prstGeom prst="ellipse">
              <a:avLst/>
            </a:prstGeom>
            <a:noFill/>
            <a:ln cap="flat" cmpd="sng" w="25400">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grpSp>
      <p:sp>
        <p:nvSpPr>
          <p:cNvPr id="45" name="Shape 45"/>
          <p:cNvSpPr txBox="1"/>
          <p:nvPr>
            <p:ph idx="12" type="sldNum"/>
          </p:nvPr>
        </p:nvSpPr>
        <p:spPr>
          <a:xfrm>
            <a:off x="843701" y="2506133"/>
            <a:ext cx="1188297" cy="720331"/>
          </a:xfrm>
          <a:prstGeom prst="rect">
            <a:avLst/>
          </a:prstGeom>
          <a:noFill/>
          <a:ln>
            <a:noFill/>
          </a:ln>
        </p:spPr>
        <p:txBody>
          <a:bodyPr anchorCtr="0" anchor="ctr" bIns="45700" lIns="91425" rIns="91425" tIns="45700">
            <a:noAutofit/>
          </a:bodyPr>
          <a:lstStyle/>
          <a:p>
            <a:pPr indent="0" lvl="0" marL="0" marR="0" rtl="0" algn="ctr">
              <a:spcBef>
                <a:spcPts val="0"/>
              </a:spcBef>
              <a:buSzPct val="25000"/>
              <a:buNone/>
            </a:pPr>
            <a:fld id="{00000000-1234-1234-1234-123412341234}" type="slidenum">
              <a:rPr b="1" i="0" lang="en-US" sz="2800" u="none" cap="none" strike="noStrike">
                <a:solidFill>
                  <a:srgbClr val="FFFFFF"/>
                </a:solidFill>
                <a:latin typeface="Rokkitt"/>
                <a:ea typeface="Rokkitt"/>
                <a:cs typeface="Rokkitt"/>
                <a:sym typeface="Rokkitt"/>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46" name="Shape 46"/>
        <p:cNvGrpSpPr/>
        <p:nvPr/>
      </p:nvGrpSpPr>
      <p:grpSpPr>
        <a:xfrm>
          <a:off x="0" y="0"/>
          <a:ext cx="0" cy="0"/>
          <a:chOff x="0" y="0"/>
          <a:chExt cx="0" cy="0"/>
        </a:xfrm>
      </p:grpSpPr>
      <p:sp>
        <p:nvSpPr>
          <p:cNvPr id="47" name="Shape 47"/>
          <p:cNvSpPr txBox="1"/>
          <p:nvPr>
            <p:ph type="title"/>
          </p:nvPr>
        </p:nvSpPr>
        <p:spPr>
          <a:xfrm>
            <a:off x="1069848" y="484631"/>
            <a:ext cx="10058399" cy="1609344"/>
          </a:xfrm>
          <a:prstGeom prst="rect">
            <a:avLst/>
          </a:prstGeom>
          <a:noFill/>
          <a:ln>
            <a:noFill/>
          </a:ln>
        </p:spPr>
        <p:txBody>
          <a:bodyPr anchorCtr="0" anchor="ctr" bIns="91425" lIns="91425" rIns="91425" tIns="91425"/>
          <a:lstStyle>
            <a:lvl1pPr indent="0" lvl="0" marL="0" marR="0" rtl="0" algn="l">
              <a:lnSpc>
                <a:spcPct val="90000"/>
              </a:lnSpc>
              <a:spcBef>
                <a:spcPts val="0"/>
              </a:spcBef>
              <a:buFont typeface="Rokkitt"/>
              <a:buNone/>
              <a:defRPr b="0" i="0" sz="5400" u="none" cap="none" strike="noStrike">
                <a:latin typeface="Rokkitt"/>
                <a:ea typeface="Rokkitt"/>
                <a:cs typeface="Rokkitt"/>
                <a:sym typeface="Rokkitt"/>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8" name="Shape 48"/>
          <p:cNvSpPr txBox="1"/>
          <p:nvPr>
            <p:ph idx="1" type="body"/>
          </p:nvPr>
        </p:nvSpPr>
        <p:spPr>
          <a:xfrm>
            <a:off x="1069848" y="2194559"/>
            <a:ext cx="4754879" cy="3977640"/>
          </a:xfrm>
          <a:prstGeom prst="rect">
            <a:avLst/>
          </a:prstGeom>
          <a:noFill/>
          <a:ln>
            <a:noFill/>
          </a:ln>
        </p:spPr>
        <p:txBody>
          <a:bodyPr anchorCtr="0" anchor="t" bIns="91425" lIns="91425" rIns="91425" tIns="91425"/>
          <a:lstStyle>
            <a:lvl1pPr indent="-74929" lvl="0" marL="182880" marR="0" rtl="0" algn="l">
              <a:lnSpc>
                <a:spcPct val="90000"/>
              </a:lnSpc>
              <a:spcBef>
                <a:spcPts val="1200"/>
              </a:spcBef>
              <a:buClr>
                <a:srgbClr val="9E3611"/>
              </a:buClr>
              <a:buSzPct val="85000"/>
              <a:buFont typeface="Noto Sans Symbols"/>
              <a:buChar char="▪"/>
              <a:defRPr b="0" i="0" sz="2000" u="none" cap="none" strike="noStrike">
                <a:solidFill>
                  <a:schemeClr val="dk1"/>
                </a:solidFill>
                <a:latin typeface="Rokkitt"/>
                <a:ea typeface="Rokkitt"/>
                <a:cs typeface="Rokkitt"/>
                <a:sym typeface="Rokkitt"/>
              </a:defRPr>
            </a:lvl1pPr>
            <a:lvl2pPr indent="-93345" lvl="1" marL="457200" marR="0" rtl="0" algn="l">
              <a:lnSpc>
                <a:spcPct val="90000"/>
              </a:lnSpc>
              <a:spcBef>
                <a:spcPts val="400"/>
              </a:spcBef>
              <a:spcAft>
                <a:spcPts val="200"/>
              </a:spcAft>
              <a:buClr>
                <a:srgbClr val="9E3611"/>
              </a:buClr>
              <a:buSzPct val="85000"/>
              <a:buFont typeface="Noto Sans Symbols"/>
              <a:buChar char="▪"/>
              <a:defRPr b="0" i="0" sz="1800" u="none" cap="none" strike="noStrike">
                <a:solidFill>
                  <a:schemeClr val="dk1"/>
                </a:solidFill>
                <a:latin typeface="Rokkitt"/>
                <a:ea typeface="Rokkitt"/>
                <a:cs typeface="Rokkitt"/>
                <a:sym typeface="Rokkitt"/>
              </a:defRPr>
            </a:lvl2pPr>
            <a:lvl3pPr indent="-99059" lvl="2" marL="731520"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3pPr>
            <a:lvl4pPr indent="-106679" lvl="3" marL="1005839"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4pPr>
            <a:lvl5pPr indent="-101600" lvl="4" marL="1280160"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5pPr>
            <a:lvl6pPr indent="-154739" lvl="5" marL="1600000"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6pPr>
            <a:lvl7pPr indent="-149939" lvl="6" marL="1899999"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7pPr>
            <a:lvl8pPr indent="-145139" lvl="7" marL="2200000"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8pPr>
            <a:lvl9pPr indent="-153039" lvl="8" marL="2500000"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9pPr>
          </a:lstStyle>
          <a:p/>
        </p:txBody>
      </p:sp>
      <p:sp>
        <p:nvSpPr>
          <p:cNvPr id="49" name="Shape 49"/>
          <p:cNvSpPr txBox="1"/>
          <p:nvPr>
            <p:ph idx="2" type="body"/>
          </p:nvPr>
        </p:nvSpPr>
        <p:spPr>
          <a:xfrm>
            <a:off x="6364223" y="2194559"/>
            <a:ext cx="4754879" cy="3977640"/>
          </a:xfrm>
          <a:prstGeom prst="rect">
            <a:avLst/>
          </a:prstGeom>
          <a:noFill/>
          <a:ln>
            <a:noFill/>
          </a:ln>
        </p:spPr>
        <p:txBody>
          <a:bodyPr anchorCtr="0" anchor="t" bIns="91425" lIns="91425" rIns="91425" tIns="91425"/>
          <a:lstStyle>
            <a:lvl1pPr indent="-74929" lvl="0" marL="182880" marR="0" rtl="0" algn="l">
              <a:lnSpc>
                <a:spcPct val="90000"/>
              </a:lnSpc>
              <a:spcBef>
                <a:spcPts val="1200"/>
              </a:spcBef>
              <a:buClr>
                <a:srgbClr val="9E3611"/>
              </a:buClr>
              <a:buSzPct val="85000"/>
              <a:buFont typeface="Noto Sans Symbols"/>
              <a:buChar char="▪"/>
              <a:defRPr b="0" i="0" sz="2000" u="none" cap="none" strike="noStrike">
                <a:solidFill>
                  <a:schemeClr val="dk1"/>
                </a:solidFill>
                <a:latin typeface="Rokkitt"/>
                <a:ea typeface="Rokkitt"/>
                <a:cs typeface="Rokkitt"/>
                <a:sym typeface="Rokkitt"/>
              </a:defRPr>
            </a:lvl1pPr>
            <a:lvl2pPr indent="-93345" lvl="1" marL="457200" marR="0" rtl="0" algn="l">
              <a:lnSpc>
                <a:spcPct val="90000"/>
              </a:lnSpc>
              <a:spcBef>
                <a:spcPts val="400"/>
              </a:spcBef>
              <a:spcAft>
                <a:spcPts val="200"/>
              </a:spcAft>
              <a:buClr>
                <a:srgbClr val="9E3611"/>
              </a:buClr>
              <a:buSzPct val="85000"/>
              <a:buFont typeface="Noto Sans Symbols"/>
              <a:buChar char="▪"/>
              <a:defRPr b="0" i="0" sz="1800" u="none" cap="none" strike="noStrike">
                <a:solidFill>
                  <a:schemeClr val="dk1"/>
                </a:solidFill>
                <a:latin typeface="Rokkitt"/>
                <a:ea typeface="Rokkitt"/>
                <a:cs typeface="Rokkitt"/>
                <a:sym typeface="Rokkitt"/>
              </a:defRPr>
            </a:lvl2pPr>
            <a:lvl3pPr indent="-99059" lvl="2" marL="731520"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3pPr>
            <a:lvl4pPr indent="-106679" lvl="3" marL="1005839"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4pPr>
            <a:lvl5pPr indent="-101600" lvl="4" marL="1280160"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5pPr>
            <a:lvl6pPr indent="-154739" lvl="5" marL="1600000"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6pPr>
            <a:lvl7pPr indent="-149939" lvl="6" marL="1899999"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7pPr>
            <a:lvl8pPr indent="-145139" lvl="7" marL="2200000"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8pPr>
            <a:lvl9pPr indent="-153039" lvl="8" marL="2500000"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9pPr>
          </a:lstStyle>
          <a:p/>
        </p:txBody>
      </p:sp>
      <p:sp>
        <p:nvSpPr>
          <p:cNvPr id="50" name="Shape 50"/>
          <p:cNvSpPr txBox="1"/>
          <p:nvPr>
            <p:ph idx="10" type="dt"/>
          </p:nvPr>
        </p:nvSpPr>
        <p:spPr>
          <a:xfrm>
            <a:off x="7964424" y="6272783"/>
            <a:ext cx="3273552" cy="365125"/>
          </a:xfrm>
          <a:prstGeom prst="rect">
            <a:avLst/>
          </a:prstGeom>
          <a:noFill/>
          <a:ln>
            <a:noFill/>
          </a:ln>
        </p:spPr>
        <p:txBody>
          <a:bodyPr anchorCtr="0" anchor="ctr" bIns="91425" lIns="91425" rIns="91425" tIns="91425"/>
          <a:lstStyle>
            <a:lvl1pPr indent="0" lvl="0" marL="0" marR="0" rtl="0" algn="r">
              <a:spcBef>
                <a:spcPts val="0"/>
              </a:spcBef>
              <a:buNone/>
              <a:defRPr b="0" i="0" sz="1100" u="none" cap="none" strike="noStrike">
                <a:solidFill>
                  <a:schemeClr val="dk2"/>
                </a:solidFill>
                <a:latin typeface="Rokkitt"/>
                <a:ea typeface="Rokkitt"/>
                <a:cs typeface="Rokkitt"/>
                <a:sym typeface="Rokkitt"/>
              </a:defRPr>
            </a:lvl1pPr>
            <a:lvl2pPr indent="0" lvl="1" marL="457200" marR="0" rtl="0" algn="l">
              <a:spcBef>
                <a:spcPts val="0"/>
              </a:spcBef>
              <a:buNone/>
              <a:defRPr b="0" i="0" sz="1800" u="none" cap="none" strike="noStrike">
                <a:solidFill>
                  <a:schemeClr val="dk1"/>
                </a:solidFill>
                <a:latin typeface="Rokkitt"/>
                <a:ea typeface="Rokkitt"/>
                <a:cs typeface="Rokkitt"/>
                <a:sym typeface="Rokkitt"/>
              </a:defRPr>
            </a:lvl2pPr>
            <a:lvl3pPr indent="0" lvl="2" marL="914400" marR="0" rtl="0" algn="l">
              <a:spcBef>
                <a:spcPts val="0"/>
              </a:spcBef>
              <a:buNone/>
              <a:defRPr b="0" i="0" sz="1800" u="none" cap="none" strike="noStrike">
                <a:solidFill>
                  <a:schemeClr val="dk1"/>
                </a:solidFill>
                <a:latin typeface="Rokkitt"/>
                <a:ea typeface="Rokkitt"/>
                <a:cs typeface="Rokkitt"/>
                <a:sym typeface="Rokkitt"/>
              </a:defRPr>
            </a:lvl3pPr>
            <a:lvl4pPr indent="0" lvl="3" marL="1371600" marR="0" rtl="0" algn="l">
              <a:spcBef>
                <a:spcPts val="0"/>
              </a:spcBef>
              <a:buNone/>
              <a:defRPr b="0" i="0" sz="1800" u="none" cap="none" strike="noStrike">
                <a:solidFill>
                  <a:schemeClr val="dk1"/>
                </a:solidFill>
                <a:latin typeface="Rokkitt"/>
                <a:ea typeface="Rokkitt"/>
                <a:cs typeface="Rokkitt"/>
                <a:sym typeface="Rokkitt"/>
              </a:defRPr>
            </a:lvl4pPr>
            <a:lvl5pPr indent="0" lvl="4" marL="1828800" marR="0" rtl="0" algn="l">
              <a:spcBef>
                <a:spcPts val="0"/>
              </a:spcBef>
              <a:buNone/>
              <a:defRPr b="0" i="0" sz="1800" u="none" cap="none" strike="noStrike">
                <a:solidFill>
                  <a:schemeClr val="dk1"/>
                </a:solidFill>
                <a:latin typeface="Rokkitt"/>
                <a:ea typeface="Rokkitt"/>
                <a:cs typeface="Rokkitt"/>
                <a:sym typeface="Rokkitt"/>
              </a:defRPr>
            </a:lvl5pPr>
            <a:lvl6pPr indent="0" lvl="5" marL="2286000" marR="0" rtl="0" algn="l">
              <a:spcBef>
                <a:spcPts val="0"/>
              </a:spcBef>
              <a:buNone/>
              <a:defRPr b="0" i="0" sz="1800" u="none" cap="none" strike="noStrike">
                <a:solidFill>
                  <a:schemeClr val="dk1"/>
                </a:solidFill>
                <a:latin typeface="Rokkitt"/>
                <a:ea typeface="Rokkitt"/>
                <a:cs typeface="Rokkitt"/>
                <a:sym typeface="Rokkitt"/>
              </a:defRPr>
            </a:lvl6pPr>
            <a:lvl7pPr indent="0" lvl="6" marL="2743200" marR="0" rtl="0" algn="l">
              <a:spcBef>
                <a:spcPts val="0"/>
              </a:spcBef>
              <a:buNone/>
              <a:defRPr b="0" i="0" sz="1800" u="none" cap="none" strike="noStrike">
                <a:solidFill>
                  <a:schemeClr val="dk1"/>
                </a:solidFill>
                <a:latin typeface="Rokkitt"/>
                <a:ea typeface="Rokkitt"/>
                <a:cs typeface="Rokkitt"/>
                <a:sym typeface="Rokkitt"/>
              </a:defRPr>
            </a:lvl7pPr>
            <a:lvl8pPr indent="0" lvl="7" marL="3200400" marR="0" rtl="0" algn="l">
              <a:spcBef>
                <a:spcPts val="0"/>
              </a:spcBef>
              <a:buNone/>
              <a:defRPr b="0" i="0" sz="1800" u="none" cap="none" strike="noStrike">
                <a:solidFill>
                  <a:schemeClr val="dk1"/>
                </a:solidFill>
                <a:latin typeface="Rokkitt"/>
                <a:ea typeface="Rokkitt"/>
                <a:cs typeface="Rokkitt"/>
                <a:sym typeface="Rokkitt"/>
              </a:defRPr>
            </a:lvl8pPr>
            <a:lvl9pPr indent="0" lvl="8" marL="3657600" marR="0" rtl="0" algn="l">
              <a:spcBef>
                <a:spcPts val="0"/>
              </a:spcBef>
              <a:buNone/>
              <a:defRPr b="0" i="0" sz="1800" u="none" cap="none" strike="noStrike">
                <a:solidFill>
                  <a:schemeClr val="dk1"/>
                </a:solidFill>
                <a:latin typeface="Rokkitt"/>
                <a:ea typeface="Rokkitt"/>
                <a:cs typeface="Rokkitt"/>
                <a:sym typeface="Rokkitt"/>
              </a:defRPr>
            </a:lvl9pPr>
          </a:lstStyle>
          <a:p/>
        </p:txBody>
      </p:sp>
      <p:sp>
        <p:nvSpPr>
          <p:cNvPr id="51" name="Shape 51"/>
          <p:cNvSpPr txBox="1"/>
          <p:nvPr>
            <p:ph idx="11" type="ftr"/>
          </p:nvPr>
        </p:nvSpPr>
        <p:spPr>
          <a:xfrm>
            <a:off x="1088136" y="6272783"/>
            <a:ext cx="6327647" cy="365125"/>
          </a:xfrm>
          <a:prstGeom prst="rect">
            <a:avLst/>
          </a:prstGeom>
          <a:noFill/>
          <a:ln>
            <a:noFill/>
          </a:ln>
        </p:spPr>
        <p:txBody>
          <a:bodyPr anchorCtr="0" anchor="ctr" bIns="91425" lIns="91425" rIns="91425" tIns="91425"/>
          <a:lstStyle>
            <a:lvl1pPr indent="0" lvl="0" marL="0" marR="0" rtl="0" algn="l">
              <a:spcBef>
                <a:spcPts val="0"/>
              </a:spcBef>
              <a:buNone/>
              <a:defRPr b="0" i="0" sz="1100" u="none" cap="none" strike="noStrike">
                <a:solidFill>
                  <a:schemeClr val="dk2"/>
                </a:solidFill>
                <a:latin typeface="Rokkitt"/>
                <a:ea typeface="Rokkitt"/>
                <a:cs typeface="Rokkitt"/>
                <a:sym typeface="Rokkitt"/>
              </a:defRPr>
            </a:lvl1pPr>
            <a:lvl2pPr indent="0" lvl="1" marL="457200" marR="0" rtl="0" algn="l">
              <a:spcBef>
                <a:spcPts val="0"/>
              </a:spcBef>
              <a:buNone/>
              <a:defRPr b="0" i="0" sz="1800" u="none" cap="none" strike="noStrike">
                <a:solidFill>
                  <a:schemeClr val="dk1"/>
                </a:solidFill>
                <a:latin typeface="Rokkitt"/>
                <a:ea typeface="Rokkitt"/>
                <a:cs typeface="Rokkitt"/>
                <a:sym typeface="Rokkitt"/>
              </a:defRPr>
            </a:lvl2pPr>
            <a:lvl3pPr indent="0" lvl="2" marL="914400" marR="0" rtl="0" algn="l">
              <a:spcBef>
                <a:spcPts val="0"/>
              </a:spcBef>
              <a:buNone/>
              <a:defRPr b="0" i="0" sz="1800" u="none" cap="none" strike="noStrike">
                <a:solidFill>
                  <a:schemeClr val="dk1"/>
                </a:solidFill>
                <a:latin typeface="Rokkitt"/>
                <a:ea typeface="Rokkitt"/>
                <a:cs typeface="Rokkitt"/>
                <a:sym typeface="Rokkitt"/>
              </a:defRPr>
            </a:lvl3pPr>
            <a:lvl4pPr indent="0" lvl="3" marL="1371600" marR="0" rtl="0" algn="l">
              <a:spcBef>
                <a:spcPts val="0"/>
              </a:spcBef>
              <a:buNone/>
              <a:defRPr b="0" i="0" sz="1800" u="none" cap="none" strike="noStrike">
                <a:solidFill>
                  <a:schemeClr val="dk1"/>
                </a:solidFill>
                <a:latin typeface="Rokkitt"/>
                <a:ea typeface="Rokkitt"/>
                <a:cs typeface="Rokkitt"/>
                <a:sym typeface="Rokkitt"/>
              </a:defRPr>
            </a:lvl4pPr>
            <a:lvl5pPr indent="0" lvl="4" marL="1828800" marR="0" rtl="0" algn="l">
              <a:spcBef>
                <a:spcPts val="0"/>
              </a:spcBef>
              <a:buNone/>
              <a:defRPr b="0" i="0" sz="1800" u="none" cap="none" strike="noStrike">
                <a:solidFill>
                  <a:schemeClr val="dk1"/>
                </a:solidFill>
                <a:latin typeface="Rokkitt"/>
                <a:ea typeface="Rokkitt"/>
                <a:cs typeface="Rokkitt"/>
                <a:sym typeface="Rokkitt"/>
              </a:defRPr>
            </a:lvl5pPr>
            <a:lvl6pPr indent="0" lvl="5" marL="2286000" marR="0" rtl="0" algn="l">
              <a:spcBef>
                <a:spcPts val="0"/>
              </a:spcBef>
              <a:buNone/>
              <a:defRPr b="0" i="0" sz="1800" u="none" cap="none" strike="noStrike">
                <a:solidFill>
                  <a:schemeClr val="dk1"/>
                </a:solidFill>
                <a:latin typeface="Rokkitt"/>
                <a:ea typeface="Rokkitt"/>
                <a:cs typeface="Rokkitt"/>
                <a:sym typeface="Rokkitt"/>
              </a:defRPr>
            </a:lvl6pPr>
            <a:lvl7pPr indent="0" lvl="6" marL="2743200" marR="0" rtl="0" algn="l">
              <a:spcBef>
                <a:spcPts val="0"/>
              </a:spcBef>
              <a:buNone/>
              <a:defRPr b="0" i="0" sz="1800" u="none" cap="none" strike="noStrike">
                <a:solidFill>
                  <a:schemeClr val="dk1"/>
                </a:solidFill>
                <a:latin typeface="Rokkitt"/>
                <a:ea typeface="Rokkitt"/>
                <a:cs typeface="Rokkitt"/>
                <a:sym typeface="Rokkitt"/>
              </a:defRPr>
            </a:lvl7pPr>
            <a:lvl8pPr indent="0" lvl="7" marL="3200400" marR="0" rtl="0" algn="l">
              <a:spcBef>
                <a:spcPts val="0"/>
              </a:spcBef>
              <a:buNone/>
              <a:defRPr b="0" i="0" sz="1800" u="none" cap="none" strike="noStrike">
                <a:solidFill>
                  <a:schemeClr val="dk1"/>
                </a:solidFill>
                <a:latin typeface="Rokkitt"/>
                <a:ea typeface="Rokkitt"/>
                <a:cs typeface="Rokkitt"/>
                <a:sym typeface="Rokkitt"/>
              </a:defRPr>
            </a:lvl8pPr>
            <a:lvl9pPr indent="0" lvl="8" marL="3657600" marR="0" rtl="0" algn="l">
              <a:spcBef>
                <a:spcPts val="0"/>
              </a:spcBef>
              <a:buNone/>
              <a:defRPr b="0" i="0" sz="1800" u="none" cap="none" strike="noStrike">
                <a:solidFill>
                  <a:schemeClr val="dk1"/>
                </a:solidFill>
                <a:latin typeface="Rokkitt"/>
                <a:ea typeface="Rokkitt"/>
                <a:cs typeface="Rokkitt"/>
                <a:sym typeface="Rokkitt"/>
              </a:defRPr>
            </a:lvl9pPr>
          </a:lstStyle>
          <a:p/>
        </p:txBody>
      </p:sp>
      <p:sp>
        <p:nvSpPr>
          <p:cNvPr id="52" name="Shape 52"/>
          <p:cNvSpPr txBox="1"/>
          <p:nvPr>
            <p:ph idx="12" type="sldNum"/>
          </p:nvPr>
        </p:nvSpPr>
        <p:spPr>
          <a:xfrm>
            <a:off x="11311128" y="6272783"/>
            <a:ext cx="640079" cy="365125"/>
          </a:xfrm>
          <a:prstGeom prst="rect">
            <a:avLst/>
          </a:prstGeom>
          <a:noFill/>
          <a:ln>
            <a:noFill/>
          </a:ln>
        </p:spPr>
        <p:txBody>
          <a:bodyPr anchorCtr="0" anchor="ctr" bIns="45700" lIns="91425" rIns="91425" tIns="45700">
            <a:noAutofit/>
          </a:bodyPr>
          <a:lstStyle/>
          <a:p>
            <a:pPr indent="0" lvl="0" marL="0" marR="0" rtl="0" algn="ctr">
              <a:spcBef>
                <a:spcPts val="0"/>
              </a:spcBef>
              <a:buSzPct val="25000"/>
              <a:buNone/>
            </a:pPr>
            <a:fld id="{00000000-1234-1234-1234-123412341234}" type="slidenum">
              <a:rPr b="1" i="0" lang="en-US" sz="1400" u="none" cap="none" strike="noStrike">
                <a:solidFill>
                  <a:srgbClr val="FFFFFF"/>
                </a:solidFill>
                <a:latin typeface="Rokkitt"/>
                <a:ea typeface="Rokkitt"/>
                <a:cs typeface="Rokkitt"/>
                <a:sym typeface="Rokkitt"/>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53" name="Shape 53"/>
        <p:cNvGrpSpPr/>
        <p:nvPr/>
      </p:nvGrpSpPr>
      <p:grpSpPr>
        <a:xfrm>
          <a:off x="0" y="0"/>
          <a:ext cx="0" cy="0"/>
          <a:chOff x="0" y="0"/>
          <a:chExt cx="0" cy="0"/>
        </a:xfrm>
      </p:grpSpPr>
      <p:sp>
        <p:nvSpPr>
          <p:cNvPr id="54" name="Shape 54"/>
          <p:cNvSpPr txBox="1"/>
          <p:nvPr>
            <p:ph type="title"/>
          </p:nvPr>
        </p:nvSpPr>
        <p:spPr>
          <a:xfrm>
            <a:off x="1069848" y="484631"/>
            <a:ext cx="10058399" cy="1609344"/>
          </a:xfrm>
          <a:prstGeom prst="rect">
            <a:avLst/>
          </a:prstGeom>
          <a:noFill/>
          <a:ln>
            <a:noFill/>
          </a:ln>
        </p:spPr>
        <p:txBody>
          <a:bodyPr anchorCtr="0" anchor="ctr" bIns="91425" lIns="91425" rIns="91425" tIns="91425"/>
          <a:lstStyle>
            <a:lvl1pPr indent="0" lvl="0" marL="0" marR="0" rtl="0" algn="l">
              <a:lnSpc>
                <a:spcPct val="90000"/>
              </a:lnSpc>
              <a:spcBef>
                <a:spcPts val="0"/>
              </a:spcBef>
              <a:buFont typeface="Rokkitt"/>
              <a:buNone/>
              <a:defRPr b="0" i="0" sz="5400" u="none" cap="none" strike="noStrike">
                <a:latin typeface="Rokkitt"/>
                <a:ea typeface="Rokkitt"/>
                <a:cs typeface="Rokkitt"/>
                <a:sym typeface="Rokkitt"/>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5" name="Shape 55"/>
          <p:cNvSpPr txBox="1"/>
          <p:nvPr>
            <p:ph idx="1" type="body"/>
          </p:nvPr>
        </p:nvSpPr>
        <p:spPr>
          <a:xfrm>
            <a:off x="1066800" y="2048256"/>
            <a:ext cx="4754879" cy="640079"/>
          </a:xfrm>
          <a:prstGeom prst="rect">
            <a:avLst/>
          </a:prstGeom>
          <a:noFill/>
          <a:ln>
            <a:noFill/>
          </a:ln>
        </p:spPr>
        <p:txBody>
          <a:bodyPr anchorCtr="0" anchor="ctr" bIns="91425" lIns="91425" rIns="91425" tIns="91425"/>
          <a:lstStyle>
            <a:lvl1pPr indent="0" lvl="0" marL="0" marR="0" rtl="0" algn="l">
              <a:lnSpc>
                <a:spcPct val="90000"/>
              </a:lnSpc>
              <a:spcBef>
                <a:spcPts val="1200"/>
              </a:spcBef>
              <a:buClr>
                <a:srgbClr val="9E3611"/>
              </a:buClr>
              <a:buFont typeface="Noto Sans Symbols"/>
              <a:buNone/>
              <a:defRPr b="1" i="0" sz="2000" u="none" cap="none" strike="noStrike">
                <a:solidFill>
                  <a:srgbClr val="9E3611"/>
                </a:solidFill>
                <a:latin typeface="Rokkitt"/>
                <a:ea typeface="Rokkitt"/>
                <a:cs typeface="Rokkitt"/>
                <a:sym typeface="Rokkitt"/>
              </a:defRPr>
            </a:lvl1pPr>
            <a:lvl2pPr indent="0" lvl="1" marL="457200" marR="0" rtl="0" algn="l">
              <a:lnSpc>
                <a:spcPct val="90000"/>
              </a:lnSpc>
              <a:spcBef>
                <a:spcPts val="400"/>
              </a:spcBef>
              <a:spcAft>
                <a:spcPts val="200"/>
              </a:spcAft>
              <a:buClr>
                <a:srgbClr val="9E3611"/>
              </a:buClr>
              <a:buFont typeface="Noto Sans Symbols"/>
              <a:buNone/>
              <a:defRPr b="1" i="0" sz="2000" u="none" cap="none" strike="noStrike">
                <a:solidFill>
                  <a:schemeClr val="dk1"/>
                </a:solidFill>
                <a:latin typeface="Rokkitt"/>
                <a:ea typeface="Rokkitt"/>
                <a:cs typeface="Rokkitt"/>
                <a:sym typeface="Rokkitt"/>
              </a:defRPr>
            </a:lvl2pPr>
            <a:lvl3pPr indent="0" lvl="2" marL="914400" marR="0" rtl="0" algn="l">
              <a:lnSpc>
                <a:spcPct val="90000"/>
              </a:lnSpc>
              <a:spcBef>
                <a:spcPts val="400"/>
              </a:spcBef>
              <a:spcAft>
                <a:spcPts val="200"/>
              </a:spcAft>
              <a:buClr>
                <a:srgbClr val="9E3611"/>
              </a:buClr>
              <a:buFont typeface="Noto Sans Symbols"/>
              <a:buNone/>
              <a:defRPr b="1" i="0" sz="1800" u="none" cap="none" strike="noStrike">
                <a:solidFill>
                  <a:schemeClr val="dk1"/>
                </a:solidFill>
                <a:latin typeface="Rokkitt"/>
                <a:ea typeface="Rokkitt"/>
                <a:cs typeface="Rokkitt"/>
                <a:sym typeface="Rokkitt"/>
              </a:defRPr>
            </a:lvl3pPr>
            <a:lvl4pPr indent="0" lvl="3" marL="1371600" marR="0" rtl="0" algn="l">
              <a:lnSpc>
                <a:spcPct val="90000"/>
              </a:lnSpc>
              <a:spcBef>
                <a:spcPts val="400"/>
              </a:spcBef>
              <a:spcAft>
                <a:spcPts val="200"/>
              </a:spcAft>
              <a:buClr>
                <a:srgbClr val="9E3611"/>
              </a:buClr>
              <a:buFont typeface="Noto Sans Symbols"/>
              <a:buNone/>
              <a:defRPr b="1" i="0" sz="1600" u="none" cap="none" strike="noStrike">
                <a:solidFill>
                  <a:schemeClr val="dk1"/>
                </a:solidFill>
                <a:latin typeface="Rokkitt"/>
                <a:ea typeface="Rokkitt"/>
                <a:cs typeface="Rokkitt"/>
                <a:sym typeface="Rokkitt"/>
              </a:defRPr>
            </a:lvl4pPr>
            <a:lvl5pPr indent="0" lvl="4" marL="1828800" marR="0" rtl="0" algn="l">
              <a:lnSpc>
                <a:spcPct val="90000"/>
              </a:lnSpc>
              <a:spcBef>
                <a:spcPts val="400"/>
              </a:spcBef>
              <a:spcAft>
                <a:spcPts val="200"/>
              </a:spcAft>
              <a:buClr>
                <a:srgbClr val="9E3611"/>
              </a:buClr>
              <a:buFont typeface="Noto Sans Symbols"/>
              <a:buNone/>
              <a:defRPr b="1" i="0" sz="1600" u="none" cap="none" strike="noStrike">
                <a:solidFill>
                  <a:schemeClr val="dk1"/>
                </a:solidFill>
                <a:latin typeface="Rokkitt"/>
                <a:ea typeface="Rokkitt"/>
                <a:cs typeface="Rokkitt"/>
                <a:sym typeface="Rokkitt"/>
              </a:defRPr>
            </a:lvl5pPr>
            <a:lvl6pPr indent="0" lvl="5" marL="2286000" marR="0" rtl="0" algn="l">
              <a:lnSpc>
                <a:spcPct val="90000"/>
              </a:lnSpc>
              <a:spcBef>
                <a:spcPts val="400"/>
              </a:spcBef>
              <a:spcAft>
                <a:spcPts val="200"/>
              </a:spcAft>
              <a:buClr>
                <a:srgbClr val="9E3611"/>
              </a:buClr>
              <a:buFont typeface="Noto Sans Symbols"/>
              <a:buNone/>
              <a:defRPr b="1" i="0" sz="1600" u="none" cap="none" strike="noStrike">
                <a:solidFill>
                  <a:schemeClr val="dk1"/>
                </a:solidFill>
                <a:latin typeface="Rokkitt"/>
                <a:ea typeface="Rokkitt"/>
                <a:cs typeface="Rokkitt"/>
                <a:sym typeface="Rokkitt"/>
              </a:defRPr>
            </a:lvl6pPr>
            <a:lvl7pPr indent="0" lvl="6" marL="2743200" marR="0" rtl="0" algn="l">
              <a:lnSpc>
                <a:spcPct val="90000"/>
              </a:lnSpc>
              <a:spcBef>
                <a:spcPts val="400"/>
              </a:spcBef>
              <a:spcAft>
                <a:spcPts val="200"/>
              </a:spcAft>
              <a:buClr>
                <a:srgbClr val="9E3611"/>
              </a:buClr>
              <a:buFont typeface="Noto Sans Symbols"/>
              <a:buNone/>
              <a:defRPr b="1" i="0" sz="1600" u="none" cap="none" strike="noStrike">
                <a:solidFill>
                  <a:schemeClr val="dk1"/>
                </a:solidFill>
                <a:latin typeface="Rokkitt"/>
                <a:ea typeface="Rokkitt"/>
                <a:cs typeface="Rokkitt"/>
                <a:sym typeface="Rokkitt"/>
              </a:defRPr>
            </a:lvl7pPr>
            <a:lvl8pPr indent="0" lvl="7" marL="3200400" marR="0" rtl="0" algn="l">
              <a:lnSpc>
                <a:spcPct val="90000"/>
              </a:lnSpc>
              <a:spcBef>
                <a:spcPts val="400"/>
              </a:spcBef>
              <a:spcAft>
                <a:spcPts val="200"/>
              </a:spcAft>
              <a:buClr>
                <a:srgbClr val="9E3611"/>
              </a:buClr>
              <a:buFont typeface="Noto Sans Symbols"/>
              <a:buNone/>
              <a:defRPr b="1" i="0" sz="1600" u="none" cap="none" strike="noStrike">
                <a:solidFill>
                  <a:schemeClr val="dk1"/>
                </a:solidFill>
                <a:latin typeface="Rokkitt"/>
                <a:ea typeface="Rokkitt"/>
                <a:cs typeface="Rokkitt"/>
                <a:sym typeface="Rokkitt"/>
              </a:defRPr>
            </a:lvl8pPr>
            <a:lvl9pPr indent="0" lvl="8" marL="3657600" marR="0" rtl="0" algn="l">
              <a:lnSpc>
                <a:spcPct val="90000"/>
              </a:lnSpc>
              <a:spcBef>
                <a:spcPts val="400"/>
              </a:spcBef>
              <a:spcAft>
                <a:spcPts val="200"/>
              </a:spcAft>
              <a:buClr>
                <a:srgbClr val="9E3611"/>
              </a:buClr>
              <a:buFont typeface="Noto Sans Symbols"/>
              <a:buNone/>
              <a:defRPr b="1" i="0" sz="1600" u="none" cap="none" strike="noStrike">
                <a:solidFill>
                  <a:schemeClr val="dk1"/>
                </a:solidFill>
                <a:latin typeface="Rokkitt"/>
                <a:ea typeface="Rokkitt"/>
                <a:cs typeface="Rokkitt"/>
                <a:sym typeface="Rokkitt"/>
              </a:defRPr>
            </a:lvl9pPr>
          </a:lstStyle>
          <a:p/>
        </p:txBody>
      </p:sp>
      <p:sp>
        <p:nvSpPr>
          <p:cNvPr id="56" name="Shape 56"/>
          <p:cNvSpPr txBox="1"/>
          <p:nvPr>
            <p:ph idx="2" type="body"/>
          </p:nvPr>
        </p:nvSpPr>
        <p:spPr>
          <a:xfrm>
            <a:off x="1069848" y="2743200"/>
            <a:ext cx="4754879" cy="3291840"/>
          </a:xfrm>
          <a:prstGeom prst="rect">
            <a:avLst/>
          </a:prstGeom>
          <a:noFill/>
          <a:ln>
            <a:noFill/>
          </a:ln>
        </p:spPr>
        <p:txBody>
          <a:bodyPr anchorCtr="0" anchor="t" bIns="91425" lIns="91425" rIns="91425" tIns="91425"/>
          <a:lstStyle>
            <a:lvl1pPr indent="-74929" lvl="0" marL="182880" marR="0" rtl="0" algn="l">
              <a:lnSpc>
                <a:spcPct val="90000"/>
              </a:lnSpc>
              <a:spcBef>
                <a:spcPts val="1200"/>
              </a:spcBef>
              <a:buClr>
                <a:srgbClr val="9E3611"/>
              </a:buClr>
              <a:buSzPct val="85000"/>
              <a:buFont typeface="Noto Sans Symbols"/>
              <a:buChar char="▪"/>
              <a:defRPr b="0" i="0" sz="2000" u="none" cap="none" strike="noStrike">
                <a:solidFill>
                  <a:schemeClr val="dk1"/>
                </a:solidFill>
                <a:latin typeface="Rokkitt"/>
                <a:ea typeface="Rokkitt"/>
                <a:cs typeface="Rokkitt"/>
                <a:sym typeface="Rokkitt"/>
              </a:defRPr>
            </a:lvl1pPr>
            <a:lvl2pPr indent="-93345" lvl="1" marL="457200" marR="0" rtl="0" algn="l">
              <a:lnSpc>
                <a:spcPct val="90000"/>
              </a:lnSpc>
              <a:spcBef>
                <a:spcPts val="400"/>
              </a:spcBef>
              <a:spcAft>
                <a:spcPts val="200"/>
              </a:spcAft>
              <a:buClr>
                <a:srgbClr val="9E3611"/>
              </a:buClr>
              <a:buSzPct val="85000"/>
              <a:buFont typeface="Noto Sans Symbols"/>
              <a:buChar char="▪"/>
              <a:defRPr b="0" i="0" sz="1800" u="none" cap="none" strike="noStrike">
                <a:solidFill>
                  <a:schemeClr val="dk1"/>
                </a:solidFill>
                <a:latin typeface="Rokkitt"/>
                <a:ea typeface="Rokkitt"/>
                <a:cs typeface="Rokkitt"/>
                <a:sym typeface="Rokkitt"/>
              </a:defRPr>
            </a:lvl2pPr>
            <a:lvl3pPr indent="-99059" lvl="2" marL="731520"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3pPr>
            <a:lvl4pPr indent="-106679" lvl="3" marL="1005839"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4pPr>
            <a:lvl5pPr indent="-101600" lvl="4" marL="1280160"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5pPr>
            <a:lvl6pPr indent="-154739" lvl="5" marL="1600000"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6pPr>
            <a:lvl7pPr indent="-149939" lvl="6" marL="1899999"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7pPr>
            <a:lvl8pPr indent="-145139" lvl="7" marL="2200000"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8pPr>
            <a:lvl9pPr indent="-153039" lvl="8" marL="2500000"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9pPr>
          </a:lstStyle>
          <a:p/>
        </p:txBody>
      </p:sp>
      <p:sp>
        <p:nvSpPr>
          <p:cNvPr id="57" name="Shape 57"/>
          <p:cNvSpPr txBox="1"/>
          <p:nvPr>
            <p:ph idx="3" type="body"/>
          </p:nvPr>
        </p:nvSpPr>
        <p:spPr>
          <a:xfrm>
            <a:off x="6364223" y="2048256"/>
            <a:ext cx="4754879" cy="640079"/>
          </a:xfrm>
          <a:prstGeom prst="rect">
            <a:avLst/>
          </a:prstGeom>
          <a:noFill/>
          <a:ln>
            <a:noFill/>
          </a:ln>
        </p:spPr>
        <p:txBody>
          <a:bodyPr anchorCtr="0" anchor="ctr" bIns="91425" lIns="91425" rIns="91425" tIns="91425"/>
          <a:lstStyle>
            <a:lvl1pPr indent="0" lvl="0" marL="0" marR="0" rtl="0" algn="l">
              <a:lnSpc>
                <a:spcPct val="90000"/>
              </a:lnSpc>
              <a:spcBef>
                <a:spcPts val="1200"/>
              </a:spcBef>
              <a:buClr>
                <a:srgbClr val="9E3611"/>
              </a:buClr>
              <a:buFont typeface="Noto Sans Symbols"/>
              <a:buNone/>
              <a:defRPr b="1" i="0" sz="2000" u="none" cap="none" strike="noStrike">
                <a:solidFill>
                  <a:srgbClr val="9E3611"/>
                </a:solidFill>
                <a:latin typeface="Rokkitt"/>
                <a:ea typeface="Rokkitt"/>
                <a:cs typeface="Rokkitt"/>
                <a:sym typeface="Rokkitt"/>
              </a:defRPr>
            </a:lvl1pPr>
            <a:lvl2pPr indent="0" lvl="1" marL="457200" marR="0" rtl="0" algn="l">
              <a:lnSpc>
                <a:spcPct val="90000"/>
              </a:lnSpc>
              <a:spcBef>
                <a:spcPts val="400"/>
              </a:spcBef>
              <a:spcAft>
                <a:spcPts val="200"/>
              </a:spcAft>
              <a:buClr>
                <a:srgbClr val="9E3611"/>
              </a:buClr>
              <a:buFont typeface="Noto Sans Symbols"/>
              <a:buNone/>
              <a:defRPr b="1" i="0" sz="2000" u="none" cap="none" strike="noStrike">
                <a:solidFill>
                  <a:schemeClr val="dk1"/>
                </a:solidFill>
                <a:latin typeface="Rokkitt"/>
                <a:ea typeface="Rokkitt"/>
                <a:cs typeface="Rokkitt"/>
                <a:sym typeface="Rokkitt"/>
              </a:defRPr>
            </a:lvl2pPr>
            <a:lvl3pPr indent="0" lvl="2" marL="914400" marR="0" rtl="0" algn="l">
              <a:lnSpc>
                <a:spcPct val="90000"/>
              </a:lnSpc>
              <a:spcBef>
                <a:spcPts val="400"/>
              </a:spcBef>
              <a:spcAft>
                <a:spcPts val="200"/>
              </a:spcAft>
              <a:buClr>
                <a:srgbClr val="9E3611"/>
              </a:buClr>
              <a:buFont typeface="Noto Sans Symbols"/>
              <a:buNone/>
              <a:defRPr b="1" i="0" sz="1800" u="none" cap="none" strike="noStrike">
                <a:solidFill>
                  <a:schemeClr val="dk1"/>
                </a:solidFill>
                <a:latin typeface="Rokkitt"/>
                <a:ea typeface="Rokkitt"/>
                <a:cs typeface="Rokkitt"/>
                <a:sym typeface="Rokkitt"/>
              </a:defRPr>
            </a:lvl3pPr>
            <a:lvl4pPr indent="0" lvl="3" marL="1371600" marR="0" rtl="0" algn="l">
              <a:lnSpc>
                <a:spcPct val="90000"/>
              </a:lnSpc>
              <a:spcBef>
                <a:spcPts val="400"/>
              </a:spcBef>
              <a:spcAft>
                <a:spcPts val="200"/>
              </a:spcAft>
              <a:buClr>
                <a:srgbClr val="9E3611"/>
              </a:buClr>
              <a:buFont typeface="Noto Sans Symbols"/>
              <a:buNone/>
              <a:defRPr b="1" i="0" sz="1600" u="none" cap="none" strike="noStrike">
                <a:solidFill>
                  <a:schemeClr val="dk1"/>
                </a:solidFill>
                <a:latin typeface="Rokkitt"/>
                <a:ea typeface="Rokkitt"/>
                <a:cs typeface="Rokkitt"/>
                <a:sym typeface="Rokkitt"/>
              </a:defRPr>
            </a:lvl4pPr>
            <a:lvl5pPr indent="0" lvl="4" marL="1828800" marR="0" rtl="0" algn="l">
              <a:lnSpc>
                <a:spcPct val="90000"/>
              </a:lnSpc>
              <a:spcBef>
                <a:spcPts val="400"/>
              </a:spcBef>
              <a:spcAft>
                <a:spcPts val="200"/>
              </a:spcAft>
              <a:buClr>
                <a:srgbClr val="9E3611"/>
              </a:buClr>
              <a:buFont typeface="Noto Sans Symbols"/>
              <a:buNone/>
              <a:defRPr b="1" i="0" sz="1600" u="none" cap="none" strike="noStrike">
                <a:solidFill>
                  <a:schemeClr val="dk1"/>
                </a:solidFill>
                <a:latin typeface="Rokkitt"/>
                <a:ea typeface="Rokkitt"/>
                <a:cs typeface="Rokkitt"/>
                <a:sym typeface="Rokkitt"/>
              </a:defRPr>
            </a:lvl5pPr>
            <a:lvl6pPr indent="0" lvl="5" marL="2286000" marR="0" rtl="0" algn="l">
              <a:lnSpc>
                <a:spcPct val="90000"/>
              </a:lnSpc>
              <a:spcBef>
                <a:spcPts val="400"/>
              </a:spcBef>
              <a:spcAft>
                <a:spcPts val="200"/>
              </a:spcAft>
              <a:buClr>
                <a:srgbClr val="9E3611"/>
              </a:buClr>
              <a:buFont typeface="Noto Sans Symbols"/>
              <a:buNone/>
              <a:defRPr b="1" i="0" sz="1600" u="none" cap="none" strike="noStrike">
                <a:solidFill>
                  <a:schemeClr val="dk1"/>
                </a:solidFill>
                <a:latin typeface="Rokkitt"/>
                <a:ea typeface="Rokkitt"/>
                <a:cs typeface="Rokkitt"/>
                <a:sym typeface="Rokkitt"/>
              </a:defRPr>
            </a:lvl6pPr>
            <a:lvl7pPr indent="0" lvl="6" marL="2743200" marR="0" rtl="0" algn="l">
              <a:lnSpc>
                <a:spcPct val="90000"/>
              </a:lnSpc>
              <a:spcBef>
                <a:spcPts val="400"/>
              </a:spcBef>
              <a:spcAft>
                <a:spcPts val="200"/>
              </a:spcAft>
              <a:buClr>
                <a:srgbClr val="9E3611"/>
              </a:buClr>
              <a:buFont typeface="Noto Sans Symbols"/>
              <a:buNone/>
              <a:defRPr b="1" i="0" sz="1600" u="none" cap="none" strike="noStrike">
                <a:solidFill>
                  <a:schemeClr val="dk1"/>
                </a:solidFill>
                <a:latin typeface="Rokkitt"/>
                <a:ea typeface="Rokkitt"/>
                <a:cs typeface="Rokkitt"/>
                <a:sym typeface="Rokkitt"/>
              </a:defRPr>
            </a:lvl7pPr>
            <a:lvl8pPr indent="0" lvl="7" marL="3200400" marR="0" rtl="0" algn="l">
              <a:lnSpc>
                <a:spcPct val="90000"/>
              </a:lnSpc>
              <a:spcBef>
                <a:spcPts val="400"/>
              </a:spcBef>
              <a:spcAft>
                <a:spcPts val="200"/>
              </a:spcAft>
              <a:buClr>
                <a:srgbClr val="9E3611"/>
              </a:buClr>
              <a:buFont typeface="Noto Sans Symbols"/>
              <a:buNone/>
              <a:defRPr b="1" i="0" sz="1600" u="none" cap="none" strike="noStrike">
                <a:solidFill>
                  <a:schemeClr val="dk1"/>
                </a:solidFill>
                <a:latin typeface="Rokkitt"/>
                <a:ea typeface="Rokkitt"/>
                <a:cs typeface="Rokkitt"/>
                <a:sym typeface="Rokkitt"/>
              </a:defRPr>
            </a:lvl8pPr>
            <a:lvl9pPr indent="0" lvl="8" marL="3657600" marR="0" rtl="0" algn="l">
              <a:lnSpc>
                <a:spcPct val="90000"/>
              </a:lnSpc>
              <a:spcBef>
                <a:spcPts val="400"/>
              </a:spcBef>
              <a:spcAft>
                <a:spcPts val="200"/>
              </a:spcAft>
              <a:buClr>
                <a:srgbClr val="9E3611"/>
              </a:buClr>
              <a:buFont typeface="Noto Sans Symbols"/>
              <a:buNone/>
              <a:defRPr b="1" i="0" sz="1600" u="none" cap="none" strike="noStrike">
                <a:solidFill>
                  <a:schemeClr val="dk1"/>
                </a:solidFill>
                <a:latin typeface="Rokkitt"/>
                <a:ea typeface="Rokkitt"/>
                <a:cs typeface="Rokkitt"/>
                <a:sym typeface="Rokkitt"/>
              </a:defRPr>
            </a:lvl9pPr>
          </a:lstStyle>
          <a:p/>
        </p:txBody>
      </p:sp>
      <p:sp>
        <p:nvSpPr>
          <p:cNvPr id="58" name="Shape 58"/>
          <p:cNvSpPr txBox="1"/>
          <p:nvPr>
            <p:ph idx="4" type="body"/>
          </p:nvPr>
        </p:nvSpPr>
        <p:spPr>
          <a:xfrm>
            <a:off x="6364223" y="2743200"/>
            <a:ext cx="4754879" cy="3291840"/>
          </a:xfrm>
          <a:prstGeom prst="rect">
            <a:avLst/>
          </a:prstGeom>
          <a:noFill/>
          <a:ln>
            <a:noFill/>
          </a:ln>
        </p:spPr>
        <p:txBody>
          <a:bodyPr anchorCtr="0" anchor="t" bIns="91425" lIns="91425" rIns="91425" tIns="91425"/>
          <a:lstStyle>
            <a:lvl1pPr indent="-74929" lvl="0" marL="182880" marR="0" rtl="0" algn="l">
              <a:lnSpc>
                <a:spcPct val="90000"/>
              </a:lnSpc>
              <a:spcBef>
                <a:spcPts val="1200"/>
              </a:spcBef>
              <a:buClr>
                <a:srgbClr val="9E3611"/>
              </a:buClr>
              <a:buSzPct val="85000"/>
              <a:buFont typeface="Noto Sans Symbols"/>
              <a:buChar char="▪"/>
              <a:defRPr b="0" i="0" sz="2000" u="none" cap="none" strike="noStrike">
                <a:solidFill>
                  <a:schemeClr val="dk1"/>
                </a:solidFill>
                <a:latin typeface="Rokkitt"/>
                <a:ea typeface="Rokkitt"/>
                <a:cs typeface="Rokkitt"/>
                <a:sym typeface="Rokkitt"/>
              </a:defRPr>
            </a:lvl1pPr>
            <a:lvl2pPr indent="-93345" lvl="1" marL="457200" marR="0" rtl="0" algn="l">
              <a:lnSpc>
                <a:spcPct val="90000"/>
              </a:lnSpc>
              <a:spcBef>
                <a:spcPts val="400"/>
              </a:spcBef>
              <a:spcAft>
                <a:spcPts val="200"/>
              </a:spcAft>
              <a:buClr>
                <a:srgbClr val="9E3611"/>
              </a:buClr>
              <a:buSzPct val="85000"/>
              <a:buFont typeface="Noto Sans Symbols"/>
              <a:buChar char="▪"/>
              <a:defRPr b="0" i="0" sz="1800" u="none" cap="none" strike="noStrike">
                <a:solidFill>
                  <a:schemeClr val="dk1"/>
                </a:solidFill>
                <a:latin typeface="Rokkitt"/>
                <a:ea typeface="Rokkitt"/>
                <a:cs typeface="Rokkitt"/>
                <a:sym typeface="Rokkitt"/>
              </a:defRPr>
            </a:lvl2pPr>
            <a:lvl3pPr indent="-99059" lvl="2" marL="731520"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3pPr>
            <a:lvl4pPr indent="-106679" lvl="3" marL="1005839"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4pPr>
            <a:lvl5pPr indent="-101600" lvl="4" marL="1280160"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5pPr>
            <a:lvl6pPr indent="-154739" lvl="5" marL="1600000"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6pPr>
            <a:lvl7pPr indent="-149939" lvl="6" marL="1899999"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7pPr>
            <a:lvl8pPr indent="-145139" lvl="7" marL="2200000"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8pPr>
            <a:lvl9pPr indent="-153039" lvl="8" marL="2500000"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9pPr>
          </a:lstStyle>
          <a:p/>
        </p:txBody>
      </p:sp>
      <p:sp>
        <p:nvSpPr>
          <p:cNvPr id="59" name="Shape 59"/>
          <p:cNvSpPr txBox="1"/>
          <p:nvPr>
            <p:ph idx="10" type="dt"/>
          </p:nvPr>
        </p:nvSpPr>
        <p:spPr>
          <a:xfrm>
            <a:off x="7964424" y="6272783"/>
            <a:ext cx="3273552" cy="365125"/>
          </a:xfrm>
          <a:prstGeom prst="rect">
            <a:avLst/>
          </a:prstGeom>
          <a:noFill/>
          <a:ln>
            <a:noFill/>
          </a:ln>
        </p:spPr>
        <p:txBody>
          <a:bodyPr anchorCtr="0" anchor="ctr" bIns="91425" lIns="91425" rIns="91425" tIns="91425"/>
          <a:lstStyle>
            <a:lvl1pPr indent="0" lvl="0" marL="0" marR="0" rtl="0" algn="r">
              <a:spcBef>
                <a:spcPts val="0"/>
              </a:spcBef>
              <a:buNone/>
              <a:defRPr b="0" i="0" sz="1100" u="none" cap="none" strike="noStrike">
                <a:solidFill>
                  <a:schemeClr val="dk2"/>
                </a:solidFill>
                <a:latin typeface="Rokkitt"/>
                <a:ea typeface="Rokkitt"/>
                <a:cs typeface="Rokkitt"/>
                <a:sym typeface="Rokkitt"/>
              </a:defRPr>
            </a:lvl1pPr>
            <a:lvl2pPr indent="0" lvl="1" marL="457200" marR="0" rtl="0" algn="l">
              <a:spcBef>
                <a:spcPts val="0"/>
              </a:spcBef>
              <a:buNone/>
              <a:defRPr b="0" i="0" sz="1800" u="none" cap="none" strike="noStrike">
                <a:solidFill>
                  <a:schemeClr val="dk1"/>
                </a:solidFill>
                <a:latin typeface="Rokkitt"/>
                <a:ea typeface="Rokkitt"/>
                <a:cs typeface="Rokkitt"/>
                <a:sym typeface="Rokkitt"/>
              </a:defRPr>
            </a:lvl2pPr>
            <a:lvl3pPr indent="0" lvl="2" marL="914400" marR="0" rtl="0" algn="l">
              <a:spcBef>
                <a:spcPts val="0"/>
              </a:spcBef>
              <a:buNone/>
              <a:defRPr b="0" i="0" sz="1800" u="none" cap="none" strike="noStrike">
                <a:solidFill>
                  <a:schemeClr val="dk1"/>
                </a:solidFill>
                <a:latin typeface="Rokkitt"/>
                <a:ea typeface="Rokkitt"/>
                <a:cs typeface="Rokkitt"/>
                <a:sym typeface="Rokkitt"/>
              </a:defRPr>
            </a:lvl3pPr>
            <a:lvl4pPr indent="0" lvl="3" marL="1371600" marR="0" rtl="0" algn="l">
              <a:spcBef>
                <a:spcPts val="0"/>
              </a:spcBef>
              <a:buNone/>
              <a:defRPr b="0" i="0" sz="1800" u="none" cap="none" strike="noStrike">
                <a:solidFill>
                  <a:schemeClr val="dk1"/>
                </a:solidFill>
                <a:latin typeface="Rokkitt"/>
                <a:ea typeface="Rokkitt"/>
                <a:cs typeface="Rokkitt"/>
                <a:sym typeface="Rokkitt"/>
              </a:defRPr>
            </a:lvl4pPr>
            <a:lvl5pPr indent="0" lvl="4" marL="1828800" marR="0" rtl="0" algn="l">
              <a:spcBef>
                <a:spcPts val="0"/>
              </a:spcBef>
              <a:buNone/>
              <a:defRPr b="0" i="0" sz="1800" u="none" cap="none" strike="noStrike">
                <a:solidFill>
                  <a:schemeClr val="dk1"/>
                </a:solidFill>
                <a:latin typeface="Rokkitt"/>
                <a:ea typeface="Rokkitt"/>
                <a:cs typeface="Rokkitt"/>
                <a:sym typeface="Rokkitt"/>
              </a:defRPr>
            </a:lvl5pPr>
            <a:lvl6pPr indent="0" lvl="5" marL="2286000" marR="0" rtl="0" algn="l">
              <a:spcBef>
                <a:spcPts val="0"/>
              </a:spcBef>
              <a:buNone/>
              <a:defRPr b="0" i="0" sz="1800" u="none" cap="none" strike="noStrike">
                <a:solidFill>
                  <a:schemeClr val="dk1"/>
                </a:solidFill>
                <a:latin typeface="Rokkitt"/>
                <a:ea typeface="Rokkitt"/>
                <a:cs typeface="Rokkitt"/>
                <a:sym typeface="Rokkitt"/>
              </a:defRPr>
            </a:lvl6pPr>
            <a:lvl7pPr indent="0" lvl="6" marL="2743200" marR="0" rtl="0" algn="l">
              <a:spcBef>
                <a:spcPts val="0"/>
              </a:spcBef>
              <a:buNone/>
              <a:defRPr b="0" i="0" sz="1800" u="none" cap="none" strike="noStrike">
                <a:solidFill>
                  <a:schemeClr val="dk1"/>
                </a:solidFill>
                <a:latin typeface="Rokkitt"/>
                <a:ea typeface="Rokkitt"/>
                <a:cs typeface="Rokkitt"/>
                <a:sym typeface="Rokkitt"/>
              </a:defRPr>
            </a:lvl7pPr>
            <a:lvl8pPr indent="0" lvl="7" marL="3200400" marR="0" rtl="0" algn="l">
              <a:spcBef>
                <a:spcPts val="0"/>
              </a:spcBef>
              <a:buNone/>
              <a:defRPr b="0" i="0" sz="1800" u="none" cap="none" strike="noStrike">
                <a:solidFill>
                  <a:schemeClr val="dk1"/>
                </a:solidFill>
                <a:latin typeface="Rokkitt"/>
                <a:ea typeface="Rokkitt"/>
                <a:cs typeface="Rokkitt"/>
                <a:sym typeface="Rokkitt"/>
              </a:defRPr>
            </a:lvl8pPr>
            <a:lvl9pPr indent="0" lvl="8" marL="3657600" marR="0" rtl="0" algn="l">
              <a:spcBef>
                <a:spcPts val="0"/>
              </a:spcBef>
              <a:buNone/>
              <a:defRPr b="0" i="0" sz="1800" u="none" cap="none" strike="noStrike">
                <a:solidFill>
                  <a:schemeClr val="dk1"/>
                </a:solidFill>
                <a:latin typeface="Rokkitt"/>
                <a:ea typeface="Rokkitt"/>
                <a:cs typeface="Rokkitt"/>
                <a:sym typeface="Rokkitt"/>
              </a:defRPr>
            </a:lvl9pPr>
          </a:lstStyle>
          <a:p/>
        </p:txBody>
      </p:sp>
      <p:sp>
        <p:nvSpPr>
          <p:cNvPr id="60" name="Shape 60"/>
          <p:cNvSpPr txBox="1"/>
          <p:nvPr>
            <p:ph idx="11" type="ftr"/>
          </p:nvPr>
        </p:nvSpPr>
        <p:spPr>
          <a:xfrm>
            <a:off x="1088136" y="6272783"/>
            <a:ext cx="6327647" cy="365125"/>
          </a:xfrm>
          <a:prstGeom prst="rect">
            <a:avLst/>
          </a:prstGeom>
          <a:noFill/>
          <a:ln>
            <a:noFill/>
          </a:ln>
        </p:spPr>
        <p:txBody>
          <a:bodyPr anchorCtr="0" anchor="ctr" bIns="91425" lIns="91425" rIns="91425" tIns="91425"/>
          <a:lstStyle>
            <a:lvl1pPr indent="0" lvl="0" marL="0" marR="0" rtl="0" algn="l">
              <a:spcBef>
                <a:spcPts val="0"/>
              </a:spcBef>
              <a:buNone/>
              <a:defRPr b="0" i="0" sz="1100" u="none" cap="none" strike="noStrike">
                <a:solidFill>
                  <a:schemeClr val="dk2"/>
                </a:solidFill>
                <a:latin typeface="Rokkitt"/>
                <a:ea typeface="Rokkitt"/>
                <a:cs typeface="Rokkitt"/>
                <a:sym typeface="Rokkitt"/>
              </a:defRPr>
            </a:lvl1pPr>
            <a:lvl2pPr indent="0" lvl="1" marL="457200" marR="0" rtl="0" algn="l">
              <a:spcBef>
                <a:spcPts val="0"/>
              </a:spcBef>
              <a:buNone/>
              <a:defRPr b="0" i="0" sz="1800" u="none" cap="none" strike="noStrike">
                <a:solidFill>
                  <a:schemeClr val="dk1"/>
                </a:solidFill>
                <a:latin typeface="Rokkitt"/>
                <a:ea typeface="Rokkitt"/>
                <a:cs typeface="Rokkitt"/>
                <a:sym typeface="Rokkitt"/>
              </a:defRPr>
            </a:lvl2pPr>
            <a:lvl3pPr indent="0" lvl="2" marL="914400" marR="0" rtl="0" algn="l">
              <a:spcBef>
                <a:spcPts val="0"/>
              </a:spcBef>
              <a:buNone/>
              <a:defRPr b="0" i="0" sz="1800" u="none" cap="none" strike="noStrike">
                <a:solidFill>
                  <a:schemeClr val="dk1"/>
                </a:solidFill>
                <a:latin typeface="Rokkitt"/>
                <a:ea typeface="Rokkitt"/>
                <a:cs typeface="Rokkitt"/>
                <a:sym typeface="Rokkitt"/>
              </a:defRPr>
            </a:lvl3pPr>
            <a:lvl4pPr indent="0" lvl="3" marL="1371600" marR="0" rtl="0" algn="l">
              <a:spcBef>
                <a:spcPts val="0"/>
              </a:spcBef>
              <a:buNone/>
              <a:defRPr b="0" i="0" sz="1800" u="none" cap="none" strike="noStrike">
                <a:solidFill>
                  <a:schemeClr val="dk1"/>
                </a:solidFill>
                <a:latin typeface="Rokkitt"/>
                <a:ea typeface="Rokkitt"/>
                <a:cs typeface="Rokkitt"/>
                <a:sym typeface="Rokkitt"/>
              </a:defRPr>
            </a:lvl4pPr>
            <a:lvl5pPr indent="0" lvl="4" marL="1828800" marR="0" rtl="0" algn="l">
              <a:spcBef>
                <a:spcPts val="0"/>
              </a:spcBef>
              <a:buNone/>
              <a:defRPr b="0" i="0" sz="1800" u="none" cap="none" strike="noStrike">
                <a:solidFill>
                  <a:schemeClr val="dk1"/>
                </a:solidFill>
                <a:latin typeface="Rokkitt"/>
                <a:ea typeface="Rokkitt"/>
                <a:cs typeface="Rokkitt"/>
                <a:sym typeface="Rokkitt"/>
              </a:defRPr>
            </a:lvl5pPr>
            <a:lvl6pPr indent="0" lvl="5" marL="2286000" marR="0" rtl="0" algn="l">
              <a:spcBef>
                <a:spcPts val="0"/>
              </a:spcBef>
              <a:buNone/>
              <a:defRPr b="0" i="0" sz="1800" u="none" cap="none" strike="noStrike">
                <a:solidFill>
                  <a:schemeClr val="dk1"/>
                </a:solidFill>
                <a:latin typeface="Rokkitt"/>
                <a:ea typeface="Rokkitt"/>
                <a:cs typeface="Rokkitt"/>
                <a:sym typeface="Rokkitt"/>
              </a:defRPr>
            </a:lvl6pPr>
            <a:lvl7pPr indent="0" lvl="6" marL="2743200" marR="0" rtl="0" algn="l">
              <a:spcBef>
                <a:spcPts val="0"/>
              </a:spcBef>
              <a:buNone/>
              <a:defRPr b="0" i="0" sz="1800" u="none" cap="none" strike="noStrike">
                <a:solidFill>
                  <a:schemeClr val="dk1"/>
                </a:solidFill>
                <a:latin typeface="Rokkitt"/>
                <a:ea typeface="Rokkitt"/>
                <a:cs typeface="Rokkitt"/>
                <a:sym typeface="Rokkitt"/>
              </a:defRPr>
            </a:lvl7pPr>
            <a:lvl8pPr indent="0" lvl="7" marL="3200400" marR="0" rtl="0" algn="l">
              <a:spcBef>
                <a:spcPts val="0"/>
              </a:spcBef>
              <a:buNone/>
              <a:defRPr b="0" i="0" sz="1800" u="none" cap="none" strike="noStrike">
                <a:solidFill>
                  <a:schemeClr val="dk1"/>
                </a:solidFill>
                <a:latin typeface="Rokkitt"/>
                <a:ea typeface="Rokkitt"/>
                <a:cs typeface="Rokkitt"/>
                <a:sym typeface="Rokkitt"/>
              </a:defRPr>
            </a:lvl8pPr>
            <a:lvl9pPr indent="0" lvl="8" marL="3657600" marR="0" rtl="0" algn="l">
              <a:spcBef>
                <a:spcPts val="0"/>
              </a:spcBef>
              <a:buNone/>
              <a:defRPr b="0" i="0" sz="1800" u="none" cap="none" strike="noStrike">
                <a:solidFill>
                  <a:schemeClr val="dk1"/>
                </a:solidFill>
                <a:latin typeface="Rokkitt"/>
                <a:ea typeface="Rokkitt"/>
                <a:cs typeface="Rokkitt"/>
                <a:sym typeface="Rokkitt"/>
              </a:defRPr>
            </a:lvl9pPr>
          </a:lstStyle>
          <a:p/>
        </p:txBody>
      </p:sp>
      <p:sp>
        <p:nvSpPr>
          <p:cNvPr id="61" name="Shape 61"/>
          <p:cNvSpPr txBox="1"/>
          <p:nvPr>
            <p:ph idx="12" type="sldNum"/>
          </p:nvPr>
        </p:nvSpPr>
        <p:spPr>
          <a:xfrm>
            <a:off x="11311128" y="6272783"/>
            <a:ext cx="640079" cy="365125"/>
          </a:xfrm>
          <a:prstGeom prst="rect">
            <a:avLst/>
          </a:prstGeom>
          <a:noFill/>
          <a:ln>
            <a:noFill/>
          </a:ln>
        </p:spPr>
        <p:txBody>
          <a:bodyPr anchorCtr="0" anchor="ctr" bIns="45700" lIns="91425" rIns="91425" tIns="45700">
            <a:noAutofit/>
          </a:bodyPr>
          <a:lstStyle/>
          <a:p>
            <a:pPr indent="0" lvl="0" marL="0" marR="0" rtl="0" algn="ctr">
              <a:spcBef>
                <a:spcPts val="0"/>
              </a:spcBef>
              <a:buSzPct val="25000"/>
              <a:buNone/>
            </a:pPr>
            <a:fld id="{00000000-1234-1234-1234-123412341234}" type="slidenum">
              <a:rPr b="1" i="0" lang="en-US" sz="1400" u="none" cap="none" strike="noStrike">
                <a:solidFill>
                  <a:srgbClr val="FFFFFF"/>
                </a:solidFill>
                <a:latin typeface="Rokkitt"/>
                <a:ea typeface="Rokkitt"/>
                <a:cs typeface="Rokkitt"/>
                <a:sym typeface="Rokkitt"/>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62" name="Shape 62"/>
        <p:cNvGrpSpPr/>
        <p:nvPr/>
      </p:nvGrpSpPr>
      <p:grpSpPr>
        <a:xfrm>
          <a:off x="0" y="0"/>
          <a:ext cx="0" cy="0"/>
          <a:chOff x="0" y="0"/>
          <a:chExt cx="0" cy="0"/>
        </a:xfrm>
      </p:grpSpPr>
      <p:sp>
        <p:nvSpPr>
          <p:cNvPr id="63" name="Shape 63"/>
          <p:cNvSpPr txBox="1"/>
          <p:nvPr>
            <p:ph type="title"/>
          </p:nvPr>
        </p:nvSpPr>
        <p:spPr>
          <a:xfrm>
            <a:off x="1069848" y="484631"/>
            <a:ext cx="10058399" cy="1609344"/>
          </a:xfrm>
          <a:prstGeom prst="rect">
            <a:avLst/>
          </a:prstGeom>
          <a:noFill/>
          <a:ln>
            <a:noFill/>
          </a:ln>
        </p:spPr>
        <p:txBody>
          <a:bodyPr anchorCtr="0" anchor="ctr" bIns="91425" lIns="91425" rIns="91425" tIns="91425"/>
          <a:lstStyle>
            <a:lvl1pPr indent="0" lvl="0" marL="0" marR="0" rtl="0" algn="l">
              <a:lnSpc>
                <a:spcPct val="90000"/>
              </a:lnSpc>
              <a:spcBef>
                <a:spcPts val="0"/>
              </a:spcBef>
              <a:buFont typeface="Rokkitt"/>
              <a:buNone/>
              <a:defRPr b="0" i="0" sz="5400" u="none" cap="none" strike="noStrike">
                <a:latin typeface="Rokkitt"/>
                <a:ea typeface="Rokkitt"/>
                <a:cs typeface="Rokkitt"/>
                <a:sym typeface="Rokkitt"/>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4" name="Shape 64"/>
          <p:cNvSpPr txBox="1"/>
          <p:nvPr>
            <p:ph idx="10" type="dt"/>
          </p:nvPr>
        </p:nvSpPr>
        <p:spPr>
          <a:xfrm>
            <a:off x="7964424" y="6272783"/>
            <a:ext cx="3273552" cy="365125"/>
          </a:xfrm>
          <a:prstGeom prst="rect">
            <a:avLst/>
          </a:prstGeom>
          <a:noFill/>
          <a:ln>
            <a:noFill/>
          </a:ln>
        </p:spPr>
        <p:txBody>
          <a:bodyPr anchorCtr="0" anchor="ctr" bIns="91425" lIns="91425" rIns="91425" tIns="91425"/>
          <a:lstStyle>
            <a:lvl1pPr indent="0" lvl="0" marL="0" marR="0" rtl="0" algn="r">
              <a:spcBef>
                <a:spcPts val="0"/>
              </a:spcBef>
              <a:buNone/>
              <a:defRPr b="0" i="0" sz="1100" u="none" cap="none" strike="noStrike">
                <a:solidFill>
                  <a:schemeClr val="dk2"/>
                </a:solidFill>
                <a:latin typeface="Rokkitt"/>
                <a:ea typeface="Rokkitt"/>
                <a:cs typeface="Rokkitt"/>
                <a:sym typeface="Rokkitt"/>
              </a:defRPr>
            </a:lvl1pPr>
            <a:lvl2pPr indent="0" lvl="1" marL="457200" marR="0" rtl="0" algn="l">
              <a:spcBef>
                <a:spcPts val="0"/>
              </a:spcBef>
              <a:buNone/>
              <a:defRPr b="0" i="0" sz="1800" u="none" cap="none" strike="noStrike">
                <a:solidFill>
                  <a:schemeClr val="dk1"/>
                </a:solidFill>
                <a:latin typeface="Rokkitt"/>
                <a:ea typeface="Rokkitt"/>
                <a:cs typeface="Rokkitt"/>
                <a:sym typeface="Rokkitt"/>
              </a:defRPr>
            </a:lvl2pPr>
            <a:lvl3pPr indent="0" lvl="2" marL="914400" marR="0" rtl="0" algn="l">
              <a:spcBef>
                <a:spcPts val="0"/>
              </a:spcBef>
              <a:buNone/>
              <a:defRPr b="0" i="0" sz="1800" u="none" cap="none" strike="noStrike">
                <a:solidFill>
                  <a:schemeClr val="dk1"/>
                </a:solidFill>
                <a:latin typeface="Rokkitt"/>
                <a:ea typeface="Rokkitt"/>
                <a:cs typeface="Rokkitt"/>
                <a:sym typeface="Rokkitt"/>
              </a:defRPr>
            </a:lvl3pPr>
            <a:lvl4pPr indent="0" lvl="3" marL="1371600" marR="0" rtl="0" algn="l">
              <a:spcBef>
                <a:spcPts val="0"/>
              </a:spcBef>
              <a:buNone/>
              <a:defRPr b="0" i="0" sz="1800" u="none" cap="none" strike="noStrike">
                <a:solidFill>
                  <a:schemeClr val="dk1"/>
                </a:solidFill>
                <a:latin typeface="Rokkitt"/>
                <a:ea typeface="Rokkitt"/>
                <a:cs typeface="Rokkitt"/>
                <a:sym typeface="Rokkitt"/>
              </a:defRPr>
            </a:lvl4pPr>
            <a:lvl5pPr indent="0" lvl="4" marL="1828800" marR="0" rtl="0" algn="l">
              <a:spcBef>
                <a:spcPts val="0"/>
              </a:spcBef>
              <a:buNone/>
              <a:defRPr b="0" i="0" sz="1800" u="none" cap="none" strike="noStrike">
                <a:solidFill>
                  <a:schemeClr val="dk1"/>
                </a:solidFill>
                <a:latin typeface="Rokkitt"/>
                <a:ea typeface="Rokkitt"/>
                <a:cs typeface="Rokkitt"/>
                <a:sym typeface="Rokkitt"/>
              </a:defRPr>
            </a:lvl5pPr>
            <a:lvl6pPr indent="0" lvl="5" marL="2286000" marR="0" rtl="0" algn="l">
              <a:spcBef>
                <a:spcPts val="0"/>
              </a:spcBef>
              <a:buNone/>
              <a:defRPr b="0" i="0" sz="1800" u="none" cap="none" strike="noStrike">
                <a:solidFill>
                  <a:schemeClr val="dk1"/>
                </a:solidFill>
                <a:latin typeface="Rokkitt"/>
                <a:ea typeface="Rokkitt"/>
                <a:cs typeface="Rokkitt"/>
                <a:sym typeface="Rokkitt"/>
              </a:defRPr>
            </a:lvl6pPr>
            <a:lvl7pPr indent="0" lvl="6" marL="2743200" marR="0" rtl="0" algn="l">
              <a:spcBef>
                <a:spcPts val="0"/>
              </a:spcBef>
              <a:buNone/>
              <a:defRPr b="0" i="0" sz="1800" u="none" cap="none" strike="noStrike">
                <a:solidFill>
                  <a:schemeClr val="dk1"/>
                </a:solidFill>
                <a:latin typeface="Rokkitt"/>
                <a:ea typeface="Rokkitt"/>
                <a:cs typeface="Rokkitt"/>
                <a:sym typeface="Rokkitt"/>
              </a:defRPr>
            </a:lvl7pPr>
            <a:lvl8pPr indent="0" lvl="7" marL="3200400" marR="0" rtl="0" algn="l">
              <a:spcBef>
                <a:spcPts val="0"/>
              </a:spcBef>
              <a:buNone/>
              <a:defRPr b="0" i="0" sz="1800" u="none" cap="none" strike="noStrike">
                <a:solidFill>
                  <a:schemeClr val="dk1"/>
                </a:solidFill>
                <a:latin typeface="Rokkitt"/>
                <a:ea typeface="Rokkitt"/>
                <a:cs typeface="Rokkitt"/>
                <a:sym typeface="Rokkitt"/>
              </a:defRPr>
            </a:lvl8pPr>
            <a:lvl9pPr indent="0" lvl="8" marL="3657600" marR="0" rtl="0" algn="l">
              <a:spcBef>
                <a:spcPts val="0"/>
              </a:spcBef>
              <a:buNone/>
              <a:defRPr b="0" i="0" sz="1800" u="none" cap="none" strike="noStrike">
                <a:solidFill>
                  <a:schemeClr val="dk1"/>
                </a:solidFill>
                <a:latin typeface="Rokkitt"/>
                <a:ea typeface="Rokkitt"/>
                <a:cs typeface="Rokkitt"/>
                <a:sym typeface="Rokkitt"/>
              </a:defRPr>
            </a:lvl9pPr>
          </a:lstStyle>
          <a:p/>
        </p:txBody>
      </p:sp>
      <p:sp>
        <p:nvSpPr>
          <p:cNvPr id="65" name="Shape 65"/>
          <p:cNvSpPr txBox="1"/>
          <p:nvPr>
            <p:ph idx="11" type="ftr"/>
          </p:nvPr>
        </p:nvSpPr>
        <p:spPr>
          <a:xfrm>
            <a:off x="1088136" y="6272783"/>
            <a:ext cx="6327647" cy="365125"/>
          </a:xfrm>
          <a:prstGeom prst="rect">
            <a:avLst/>
          </a:prstGeom>
          <a:noFill/>
          <a:ln>
            <a:noFill/>
          </a:ln>
        </p:spPr>
        <p:txBody>
          <a:bodyPr anchorCtr="0" anchor="ctr" bIns="91425" lIns="91425" rIns="91425" tIns="91425"/>
          <a:lstStyle>
            <a:lvl1pPr indent="0" lvl="0" marL="0" marR="0" rtl="0" algn="l">
              <a:spcBef>
                <a:spcPts val="0"/>
              </a:spcBef>
              <a:buNone/>
              <a:defRPr b="0" i="0" sz="1100" u="none" cap="none" strike="noStrike">
                <a:solidFill>
                  <a:schemeClr val="dk2"/>
                </a:solidFill>
                <a:latin typeface="Rokkitt"/>
                <a:ea typeface="Rokkitt"/>
                <a:cs typeface="Rokkitt"/>
                <a:sym typeface="Rokkitt"/>
              </a:defRPr>
            </a:lvl1pPr>
            <a:lvl2pPr indent="0" lvl="1" marL="457200" marR="0" rtl="0" algn="l">
              <a:spcBef>
                <a:spcPts val="0"/>
              </a:spcBef>
              <a:buNone/>
              <a:defRPr b="0" i="0" sz="1800" u="none" cap="none" strike="noStrike">
                <a:solidFill>
                  <a:schemeClr val="dk1"/>
                </a:solidFill>
                <a:latin typeface="Rokkitt"/>
                <a:ea typeface="Rokkitt"/>
                <a:cs typeface="Rokkitt"/>
                <a:sym typeface="Rokkitt"/>
              </a:defRPr>
            </a:lvl2pPr>
            <a:lvl3pPr indent="0" lvl="2" marL="914400" marR="0" rtl="0" algn="l">
              <a:spcBef>
                <a:spcPts val="0"/>
              </a:spcBef>
              <a:buNone/>
              <a:defRPr b="0" i="0" sz="1800" u="none" cap="none" strike="noStrike">
                <a:solidFill>
                  <a:schemeClr val="dk1"/>
                </a:solidFill>
                <a:latin typeface="Rokkitt"/>
                <a:ea typeface="Rokkitt"/>
                <a:cs typeface="Rokkitt"/>
                <a:sym typeface="Rokkitt"/>
              </a:defRPr>
            </a:lvl3pPr>
            <a:lvl4pPr indent="0" lvl="3" marL="1371600" marR="0" rtl="0" algn="l">
              <a:spcBef>
                <a:spcPts val="0"/>
              </a:spcBef>
              <a:buNone/>
              <a:defRPr b="0" i="0" sz="1800" u="none" cap="none" strike="noStrike">
                <a:solidFill>
                  <a:schemeClr val="dk1"/>
                </a:solidFill>
                <a:latin typeface="Rokkitt"/>
                <a:ea typeface="Rokkitt"/>
                <a:cs typeface="Rokkitt"/>
                <a:sym typeface="Rokkitt"/>
              </a:defRPr>
            </a:lvl4pPr>
            <a:lvl5pPr indent="0" lvl="4" marL="1828800" marR="0" rtl="0" algn="l">
              <a:spcBef>
                <a:spcPts val="0"/>
              </a:spcBef>
              <a:buNone/>
              <a:defRPr b="0" i="0" sz="1800" u="none" cap="none" strike="noStrike">
                <a:solidFill>
                  <a:schemeClr val="dk1"/>
                </a:solidFill>
                <a:latin typeface="Rokkitt"/>
                <a:ea typeface="Rokkitt"/>
                <a:cs typeface="Rokkitt"/>
                <a:sym typeface="Rokkitt"/>
              </a:defRPr>
            </a:lvl5pPr>
            <a:lvl6pPr indent="0" lvl="5" marL="2286000" marR="0" rtl="0" algn="l">
              <a:spcBef>
                <a:spcPts val="0"/>
              </a:spcBef>
              <a:buNone/>
              <a:defRPr b="0" i="0" sz="1800" u="none" cap="none" strike="noStrike">
                <a:solidFill>
                  <a:schemeClr val="dk1"/>
                </a:solidFill>
                <a:latin typeface="Rokkitt"/>
                <a:ea typeface="Rokkitt"/>
                <a:cs typeface="Rokkitt"/>
                <a:sym typeface="Rokkitt"/>
              </a:defRPr>
            </a:lvl6pPr>
            <a:lvl7pPr indent="0" lvl="6" marL="2743200" marR="0" rtl="0" algn="l">
              <a:spcBef>
                <a:spcPts val="0"/>
              </a:spcBef>
              <a:buNone/>
              <a:defRPr b="0" i="0" sz="1800" u="none" cap="none" strike="noStrike">
                <a:solidFill>
                  <a:schemeClr val="dk1"/>
                </a:solidFill>
                <a:latin typeface="Rokkitt"/>
                <a:ea typeface="Rokkitt"/>
                <a:cs typeface="Rokkitt"/>
                <a:sym typeface="Rokkitt"/>
              </a:defRPr>
            </a:lvl7pPr>
            <a:lvl8pPr indent="0" lvl="7" marL="3200400" marR="0" rtl="0" algn="l">
              <a:spcBef>
                <a:spcPts val="0"/>
              </a:spcBef>
              <a:buNone/>
              <a:defRPr b="0" i="0" sz="1800" u="none" cap="none" strike="noStrike">
                <a:solidFill>
                  <a:schemeClr val="dk1"/>
                </a:solidFill>
                <a:latin typeface="Rokkitt"/>
                <a:ea typeface="Rokkitt"/>
                <a:cs typeface="Rokkitt"/>
                <a:sym typeface="Rokkitt"/>
              </a:defRPr>
            </a:lvl8pPr>
            <a:lvl9pPr indent="0" lvl="8" marL="3657600" marR="0" rtl="0" algn="l">
              <a:spcBef>
                <a:spcPts val="0"/>
              </a:spcBef>
              <a:buNone/>
              <a:defRPr b="0" i="0" sz="1800" u="none" cap="none" strike="noStrike">
                <a:solidFill>
                  <a:schemeClr val="dk1"/>
                </a:solidFill>
                <a:latin typeface="Rokkitt"/>
                <a:ea typeface="Rokkitt"/>
                <a:cs typeface="Rokkitt"/>
                <a:sym typeface="Rokkitt"/>
              </a:defRPr>
            </a:lvl9pPr>
          </a:lstStyle>
          <a:p/>
        </p:txBody>
      </p:sp>
      <p:sp>
        <p:nvSpPr>
          <p:cNvPr id="66" name="Shape 66"/>
          <p:cNvSpPr txBox="1"/>
          <p:nvPr>
            <p:ph idx="12" type="sldNum"/>
          </p:nvPr>
        </p:nvSpPr>
        <p:spPr>
          <a:xfrm>
            <a:off x="11311128" y="6272783"/>
            <a:ext cx="640079" cy="365125"/>
          </a:xfrm>
          <a:prstGeom prst="rect">
            <a:avLst/>
          </a:prstGeom>
          <a:noFill/>
          <a:ln>
            <a:noFill/>
          </a:ln>
        </p:spPr>
        <p:txBody>
          <a:bodyPr anchorCtr="0" anchor="ctr" bIns="45700" lIns="91425" rIns="91425" tIns="45700">
            <a:noAutofit/>
          </a:bodyPr>
          <a:lstStyle/>
          <a:p>
            <a:pPr indent="0" lvl="0" marL="0" marR="0" rtl="0" algn="ctr">
              <a:spcBef>
                <a:spcPts val="0"/>
              </a:spcBef>
              <a:buSzPct val="25000"/>
              <a:buNone/>
            </a:pPr>
            <a:fld id="{00000000-1234-1234-1234-123412341234}" type="slidenum">
              <a:rPr b="1" i="0" lang="en-US" sz="1400" u="none" cap="none" strike="noStrike">
                <a:solidFill>
                  <a:srgbClr val="FFFFFF"/>
                </a:solidFill>
                <a:latin typeface="Rokkitt"/>
                <a:ea typeface="Rokkitt"/>
                <a:cs typeface="Rokkitt"/>
                <a:sym typeface="Rokkitt"/>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7" name="Shape 67"/>
        <p:cNvGrpSpPr/>
        <p:nvPr/>
      </p:nvGrpSpPr>
      <p:grpSpPr>
        <a:xfrm>
          <a:off x="0" y="0"/>
          <a:ext cx="0" cy="0"/>
          <a:chOff x="0" y="0"/>
          <a:chExt cx="0" cy="0"/>
        </a:xfrm>
      </p:grpSpPr>
      <p:sp>
        <p:nvSpPr>
          <p:cNvPr id="68" name="Shape 68"/>
          <p:cNvSpPr txBox="1"/>
          <p:nvPr>
            <p:ph idx="10" type="dt"/>
          </p:nvPr>
        </p:nvSpPr>
        <p:spPr>
          <a:xfrm>
            <a:off x="7964424" y="6272783"/>
            <a:ext cx="3273552" cy="365125"/>
          </a:xfrm>
          <a:prstGeom prst="rect">
            <a:avLst/>
          </a:prstGeom>
          <a:noFill/>
          <a:ln>
            <a:noFill/>
          </a:ln>
        </p:spPr>
        <p:txBody>
          <a:bodyPr anchorCtr="0" anchor="ctr" bIns="91425" lIns="91425" rIns="91425" tIns="91425"/>
          <a:lstStyle>
            <a:lvl1pPr indent="0" lvl="0" marL="0" marR="0" rtl="0" algn="r">
              <a:spcBef>
                <a:spcPts val="0"/>
              </a:spcBef>
              <a:buNone/>
              <a:defRPr b="0" i="0" sz="1100" u="none" cap="none" strike="noStrike">
                <a:solidFill>
                  <a:schemeClr val="dk2"/>
                </a:solidFill>
                <a:latin typeface="Rokkitt"/>
                <a:ea typeface="Rokkitt"/>
                <a:cs typeface="Rokkitt"/>
                <a:sym typeface="Rokkitt"/>
              </a:defRPr>
            </a:lvl1pPr>
            <a:lvl2pPr indent="0" lvl="1" marL="457200" marR="0" rtl="0" algn="l">
              <a:spcBef>
                <a:spcPts val="0"/>
              </a:spcBef>
              <a:buNone/>
              <a:defRPr b="0" i="0" sz="1800" u="none" cap="none" strike="noStrike">
                <a:solidFill>
                  <a:schemeClr val="dk1"/>
                </a:solidFill>
                <a:latin typeface="Rokkitt"/>
                <a:ea typeface="Rokkitt"/>
                <a:cs typeface="Rokkitt"/>
                <a:sym typeface="Rokkitt"/>
              </a:defRPr>
            </a:lvl2pPr>
            <a:lvl3pPr indent="0" lvl="2" marL="914400" marR="0" rtl="0" algn="l">
              <a:spcBef>
                <a:spcPts val="0"/>
              </a:spcBef>
              <a:buNone/>
              <a:defRPr b="0" i="0" sz="1800" u="none" cap="none" strike="noStrike">
                <a:solidFill>
                  <a:schemeClr val="dk1"/>
                </a:solidFill>
                <a:latin typeface="Rokkitt"/>
                <a:ea typeface="Rokkitt"/>
                <a:cs typeface="Rokkitt"/>
                <a:sym typeface="Rokkitt"/>
              </a:defRPr>
            </a:lvl3pPr>
            <a:lvl4pPr indent="0" lvl="3" marL="1371600" marR="0" rtl="0" algn="l">
              <a:spcBef>
                <a:spcPts val="0"/>
              </a:spcBef>
              <a:buNone/>
              <a:defRPr b="0" i="0" sz="1800" u="none" cap="none" strike="noStrike">
                <a:solidFill>
                  <a:schemeClr val="dk1"/>
                </a:solidFill>
                <a:latin typeface="Rokkitt"/>
                <a:ea typeface="Rokkitt"/>
                <a:cs typeface="Rokkitt"/>
                <a:sym typeface="Rokkitt"/>
              </a:defRPr>
            </a:lvl4pPr>
            <a:lvl5pPr indent="0" lvl="4" marL="1828800" marR="0" rtl="0" algn="l">
              <a:spcBef>
                <a:spcPts val="0"/>
              </a:spcBef>
              <a:buNone/>
              <a:defRPr b="0" i="0" sz="1800" u="none" cap="none" strike="noStrike">
                <a:solidFill>
                  <a:schemeClr val="dk1"/>
                </a:solidFill>
                <a:latin typeface="Rokkitt"/>
                <a:ea typeface="Rokkitt"/>
                <a:cs typeface="Rokkitt"/>
                <a:sym typeface="Rokkitt"/>
              </a:defRPr>
            </a:lvl5pPr>
            <a:lvl6pPr indent="0" lvl="5" marL="2286000" marR="0" rtl="0" algn="l">
              <a:spcBef>
                <a:spcPts val="0"/>
              </a:spcBef>
              <a:buNone/>
              <a:defRPr b="0" i="0" sz="1800" u="none" cap="none" strike="noStrike">
                <a:solidFill>
                  <a:schemeClr val="dk1"/>
                </a:solidFill>
                <a:latin typeface="Rokkitt"/>
                <a:ea typeface="Rokkitt"/>
                <a:cs typeface="Rokkitt"/>
                <a:sym typeface="Rokkitt"/>
              </a:defRPr>
            </a:lvl6pPr>
            <a:lvl7pPr indent="0" lvl="6" marL="2743200" marR="0" rtl="0" algn="l">
              <a:spcBef>
                <a:spcPts val="0"/>
              </a:spcBef>
              <a:buNone/>
              <a:defRPr b="0" i="0" sz="1800" u="none" cap="none" strike="noStrike">
                <a:solidFill>
                  <a:schemeClr val="dk1"/>
                </a:solidFill>
                <a:latin typeface="Rokkitt"/>
                <a:ea typeface="Rokkitt"/>
                <a:cs typeface="Rokkitt"/>
                <a:sym typeface="Rokkitt"/>
              </a:defRPr>
            </a:lvl7pPr>
            <a:lvl8pPr indent="0" lvl="7" marL="3200400" marR="0" rtl="0" algn="l">
              <a:spcBef>
                <a:spcPts val="0"/>
              </a:spcBef>
              <a:buNone/>
              <a:defRPr b="0" i="0" sz="1800" u="none" cap="none" strike="noStrike">
                <a:solidFill>
                  <a:schemeClr val="dk1"/>
                </a:solidFill>
                <a:latin typeface="Rokkitt"/>
                <a:ea typeface="Rokkitt"/>
                <a:cs typeface="Rokkitt"/>
                <a:sym typeface="Rokkitt"/>
              </a:defRPr>
            </a:lvl8pPr>
            <a:lvl9pPr indent="0" lvl="8" marL="3657600" marR="0" rtl="0" algn="l">
              <a:spcBef>
                <a:spcPts val="0"/>
              </a:spcBef>
              <a:buNone/>
              <a:defRPr b="0" i="0" sz="1800" u="none" cap="none" strike="noStrike">
                <a:solidFill>
                  <a:schemeClr val="dk1"/>
                </a:solidFill>
                <a:latin typeface="Rokkitt"/>
                <a:ea typeface="Rokkitt"/>
                <a:cs typeface="Rokkitt"/>
                <a:sym typeface="Rokkitt"/>
              </a:defRPr>
            </a:lvl9pPr>
          </a:lstStyle>
          <a:p/>
        </p:txBody>
      </p:sp>
      <p:sp>
        <p:nvSpPr>
          <p:cNvPr id="69" name="Shape 69"/>
          <p:cNvSpPr txBox="1"/>
          <p:nvPr>
            <p:ph idx="11" type="ftr"/>
          </p:nvPr>
        </p:nvSpPr>
        <p:spPr>
          <a:xfrm>
            <a:off x="1088136" y="6272783"/>
            <a:ext cx="6327647" cy="365125"/>
          </a:xfrm>
          <a:prstGeom prst="rect">
            <a:avLst/>
          </a:prstGeom>
          <a:noFill/>
          <a:ln>
            <a:noFill/>
          </a:ln>
        </p:spPr>
        <p:txBody>
          <a:bodyPr anchorCtr="0" anchor="ctr" bIns="91425" lIns="91425" rIns="91425" tIns="91425"/>
          <a:lstStyle>
            <a:lvl1pPr indent="0" lvl="0" marL="0" marR="0" rtl="0" algn="l">
              <a:spcBef>
                <a:spcPts val="0"/>
              </a:spcBef>
              <a:buNone/>
              <a:defRPr b="0" i="0" sz="1100" u="none" cap="none" strike="noStrike">
                <a:solidFill>
                  <a:schemeClr val="dk2"/>
                </a:solidFill>
                <a:latin typeface="Rokkitt"/>
                <a:ea typeface="Rokkitt"/>
                <a:cs typeface="Rokkitt"/>
                <a:sym typeface="Rokkitt"/>
              </a:defRPr>
            </a:lvl1pPr>
            <a:lvl2pPr indent="0" lvl="1" marL="457200" marR="0" rtl="0" algn="l">
              <a:spcBef>
                <a:spcPts val="0"/>
              </a:spcBef>
              <a:buNone/>
              <a:defRPr b="0" i="0" sz="1800" u="none" cap="none" strike="noStrike">
                <a:solidFill>
                  <a:schemeClr val="dk1"/>
                </a:solidFill>
                <a:latin typeface="Rokkitt"/>
                <a:ea typeface="Rokkitt"/>
                <a:cs typeface="Rokkitt"/>
                <a:sym typeface="Rokkitt"/>
              </a:defRPr>
            </a:lvl2pPr>
            <a:lvl3pPr indent="0" lvl="2" marL="914400" marR="0" rtl="0" algn="l">
              <a:spcBef>
                <a:spcPts val="0"/>
              </a:spcBef>
              <a:buNone/>
              <a:defRPr b="0" i="0" sz="1800" u="none" cap="none" strike="noStrike">
                <a:solidFill>
                  <a:schemeClr val="dk1"/>
                </a:solidFill>
                <a:latin typeface="Rokkitt"/>
                <a:ea typeface="Rokkitt"/>
                <a:cs typeface="Rokkitt"/>
                <a:sym typeface="Rokkitt"/>
              </a:defRPr>
            </a:lvl3pPr>
            <a:lvl4pPr indent="0" lvl="3" marL="1371600" marR="0" rtl="0" algn="l">
              <a:spcBef>
                <a:spcPts val="0"/>
              </a:spcBef>
              <a:buNone/>
              <a:defRPr b="0" i="0" sz="1800" u="none" cap="none" strike="noStrike">
                <a:solidFill>
                  <a:schemeClr val="dk1"/>
                </a:solidFill>
                <a:latin typeface="Rokkitt"/>
                <a:ea typeface="Rokkitt"/>
                <a:cs typeface="Rokkitt"/>
                <a:sym typeface="Rokkitt"/>
              </a:defRPr>
            </a:lvl4pPr>
            <a:lvl5pPr indent="0" lvl="4" marL="1828800" marR="0" rtl="0" algn="l">
              <a:spcBef>
                <a:spcPts val="0"/>
              </a:spcBef>
              <a:buNone/>
              <a:defRPr b="0" i="0" sz="1800" u="none" cap="none" strike="noStrike">
                <a:solidFill>
                  <a:schemeClr val="dk1"/>
                </a:solidFill>
                <a:latin typeface="Rokkitt"/>
                <a:ea typeface="Rokkitt"/>
                <a:cs typeface="Rokkitt"/>
                <a:sym typeface="Rokkitt"/>
              </a:defRPr>
            </a:lvl5pPr>
            <a:lvl6pPr indent="0" lvl="5" marL="2286000" marR="0" rtl="0" algn="l">
              <a:spcBef>
                <a:spcPts val="0"/>
              </a:spcBef>
              <a:buNone/>
              <a:defRPr b="0" i="0" sz="1800" u="none" cap="none" strike="noStrike">
                <a:solidFill>
                  <a:schemeClr val="dk1"/>
                </a:solidFill>
                <a:latin typeface="Rokkitt"/>
                <a:ea typeface="Rokkitt"/>
                <a:cs typeface="Rokkitt"/>
                <a:sym typeface="Rokkitt"/>
              </a:defRPr>
            </a:lvl6pPr>
            <a:lvl7pPr indent="0" lvl="6" marL="2743200" marR="0" rtl="0" algn="l">
              <a:spcBef>
                <a:spcPts val="0"/>
              </a:spcBef>
              <a:buNone/>
              <a:defRPr b="0" i="0" sz="1800" u="none" cap="none" strike="noStrike">
                <a:solidFill>
                  <a:schemeClr val="dk1"/>
                </a:solidFill>
                <a:latin typeface="Rokkitt"/>
                <a:ea typeface="Rokkitt"/>
                <a:cs typeface="Rokkitt"/>
                <a:sym typeface="Rokkitt"/>
              </a:defRPr>
            </a:lvl7pPr>
            <a:lvl8pPr indent="0" lvl="7" marL="3200400" marR="0" rtl="0" algn="l">
              <a:spcBef>
                <a:spcPts val="0"/>
              </a:spcBef>
              <a:buNone/>
              <a:defRPr b="0" i="0" sz="1800" u="none" cap="none" strike="noStrike">
                <a:solidFill>
                  <a:schemeClr val="dk1"/>
                </a:solidFill>
                <a:latin typeface="Rokkitt"/>
                <a:ea typeface="Rokkitt"/>
                <a:cs typeface="Rokkitt"/>
                <a:sym typeface="Rokkitt"/>
              </a:defRPr>
            </a:lvl8pPr>
            <a:lvl9pPr indent="0" lvl="8" marL="3657600" marR="0" rtl="0" algn="l">
              <a:spcBef>
                <a:spcPts val="0"/>
              </a:spcBef>
              <a:buNone/>
              <a:defRPr b="0" i="0" sz="1800" u="none" cap="none" strike="noStrike">
                <a:solidFill>
                  <a:schemeClr val="dk1"/>
                </a:solidFill>
                <a:latin typeface="Rokkitt"/>
                <a:ea typeface="Rokkitt"/>
                <a:cs typeface="Rokkitt"/>
                <a:sym typeface="Rokkitt"/>
              </a:defRPr>
            </a:lvl9pPr>
          </a:lstStyle>
          <a:p/>
        </p:txBody>
      </p:sp>
      <p:sp>
        <p:nvSpPr>
          <p:cNvPr id="70" name="Shape 70"/>
          <p:cNvSpPr txBox="1"/>
          <p:nvPr>
            <p:ph idx="12" type="sldNum"/>
          </p:nvPr>
        </p:nvSpPr>
        <p:spPr>
          <a:xfrm>
            <a:off x="11311128" y="6272783"/>
            <a:ext cx="640079" cy="365125"/>
          </a:xfrm>
          <a:prstGeom prst="rect">
            <a:avLst/>
          </a:prstGeom>
          <a:noFill/>
          <a:ln>
            <a:noFill/>
          </a:ln>
        </p:spPr>
        <p:txBody>
          <a:bodyPr anchorCtr="0" anchor="ctr" bIns="45700" lIns="91425" rIns="91425" tIns="45700">
            <a:noAutofit/>
          </a:bodyPr>
          <a:lstStyle/>
          <a:p>
            <a:pPr indent="0" lvl="0" marL="0" marR="0" rtl="0" algn="ctr">
              <a:spcBef>
                <a:spcPts val="0"/>
              </a:spcBef>
              <a:buSzPct val="25000"/>
              <a:buNone/>
            </a:pPr>
            <a:fld id="{00000000-1234-1234-1234-123412341234}" type="slidenum">
              <a:rPr b="1" i="0" lang="en-US" sz="1400" u="none" cap="none" strike="noStrike">
                <a:solidFill>
                  <a:srgbClr val="FFFFFF"/>
                </a:solidFill>
                <a:latin typeface="Rokkitt"/>
                <a:ea typeface="Rokkitt"/>
                <a:cs typeface="Rokkitt"/>
                <a:sym typeface="Rokkitt"/>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71" name="Shape 71"/>
        <p:cNvGrpSpPr/>
        <p:nvPr/>
      </p:nvGrpSpPr>
      <p:grpSpPr>
        <a:xfrm>
          <a:off x="0" y="0"/>
          <a:ext cx="0" cy="0"/>
          <a:chOff x="0" y="0"/>
          <a:chExt cx="0" cy="0"/>
        </a:xfrm>
      </p:grpSpPr>
      <p:sp>
        <p:nvSpPr>
          <p:cNvPr id="72" name="Shape 72"/>
          <p:cNvSpPr/>
          <p:nvPr/>
        </p:nvSpPr>
        <p:spPr>
          <a:xfrm>
            <a:off x="8303739" y="0"/>
            <a:ext cx="3888258" cy="6857999"/>
          </a:xfrm>
          <a:prstGeom prst="rect">
            <a:avLst/>
          </a:prstGeom>
          <a:blipFill rotWithShape="1">
            <a:blip r:embed="rId2">
              <a:alphaModFix amt="60000"/>
            </a:blip>
            <a:tile algn="ctr" flip="xy" tx="0" sx="92000" ty="-704850" sy="89000"/>
          </a:blipFill>
          <a:ln>
            <a:noFill/>
          </a:ln>
        </p:spPr>
        <p:txBody>
          <a:bodyPr anchorCtr="0" anchor="ctr" bIns="91425" lIns="91425" rIns="91425" tIns="91425">
            <a:noAutofit/>
          </a:bodyPr>
          <a:lstStyle/>
          <a:p>
            <a:pPr lvl="0">
              <a:spcBef>
                <a:spcPts val="0"/>
              </a:spcBef>
              <a:buNone/>
            </a:pPr>
            <a:r>
              <a:t/>
            </a:r>
            <a:endParaRPr/>
          </a:p>
        </p:txBody>
      </p:sp>
      <p:sp>
        <p:nvSpPr>
          <p:cNvPr id="73" name="Shape 73"/>
          <p:cNvSpPr txBox="1"/>
          <p:nvPr>
            <p:ph type="title"/>
          </p:nvPr>
        </p:nvSpPr>
        <p:spPr>
          <a:xfrm>
            <a:off x="8549639" y="685800"/>
            <a:ext cx="3200399" cy="1737359"/>
          </a:xfrm>
          <a:prstGeom prst="rect">
            <a:avLst/>
          </a:prstGeom>
          <a:noFill/>
          <a:ln>
            <a:noFill/>
          </a:ln>
        </p:spPr>
        <p:txBody>
          <a:bodyPr anchorCtr="0" anchor="b" bIns="91425" lIns="91425" rIns="91425" tIns="91425"/>
          <a:lstStyle>
            <a:lvl1pPr indent="0" lvl="0" marL="0" marR="0" rtl="0" algn="l">
              <a:lnSpc>
                <a:spcPct val="90000"/>
              </a:lnSpc>
              <a:spcBef>
                <a:spcPts val="0"/>
              </a:spcBef>
              <a:buFont typeface="Rokkitt"/>
              <a:buNone/>
              <a:defRPr b="1" i="0" sz="3200" u="none" cap="none" strike="noStrike">
                <a:latin typeface="Rokkitt"/>
                <a:ea typeface="Rokkitt"/>
                <a:cs typeface="Rokkitt"/>
                <a:sym typeface="Rokkitt"/>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4" name="Shape 74"/>
          <p:cNvSpPr txBox="1"/>
          <p:nvPr>
            <p:ph idx="1" type="body"/>
          </p:nvPr>
        </p:nvSpPr>
        <p:spPr>
          <a:xfrm>
            <a:off x="838200" y="685800"/>
            <a:ext cx="6711695" cy="5020056"/>
          </a:xfrm>
          <a:prstGeom prst="rect">
            <a:avLst/>
          </a:prstGeom>
          <a:noFill/>
          <a:ln>
            <a:noFill/>
          </a:ln>
        </p:spPr>
        <p:txBody>
          <a:bodyPr anchorCtr="0" anchor="t" bIns="91425" lIns="91425" rIns="91425" tIns="91425"/>
          <a:lstStyle>
            <a:lvl1pPr indent="-74929" lvl="0" marL="182880" marR="0" rtl="0" algn="l">
              <a:lnSpc>
                <a:spcPct val="90000"/>
              </a:lnSpc>
              <a:spcBef>
                <a:spcPts val="1200"/>
              </a:spcBef>
              <a:buClr>
                <a:srgbClr val="9E3611"/>
              </a:buClr>
              <a:buSzPct val="85000"/>
              <a:buFont typeface="Noto Sans Symbols"/>
              <a:buChar char="▪"/>
              <a:defRPr b="0" i="0" sz="2000" u="none" cap="none" strike="noStrike">
                <a:solidFill>
                  <a:schemeClr val="dk1"/>
                </a:solidFill>
                <a:latin typeface="Rokkitt"/>
                <a:ea typeface="Rokkitt"/>
                <a:cs typeface="Rokkitt"/>
                <a:sym typeface="Rokkitt"/>
              </a:defRPr>
            </a:lvl1pPr>
            <a:lvl2pPr indent="-93345" lvl="1" marL="457200" marR="0" rtl="0" algn="l">
              <a:lnSpc>
                <a:spcPct val="90000"/>
              </a:lnSpc>
              <a:spcBef>
                <a:spcPts val="400"/>
              </a:spcBef>
              <a:spcAft>
                <a:spcPts val="200"/>
              </a:spcAft>
              <a:buClr>
                <a:srgbClr val="9E3611"/>
              </a:buClr>
              <a:buSzPct val="85000"/>
              <a:buFont typeface="Noto Sans Symbols"/>
              <a:buChar char="▪"/>
              <a:defRPr b="0" i="0" sz="1800" u="none" cap="none" strike="noStrike">
                <a:solidFill>
                  <a:schemeClr val="dk1"/>
                </a:solidFill>
                <a:latin typeface="Rokkitt"/>
                <a:ea typeface="Rokkitt"/>
                <a:cs typeface="Rokkitt"/>
                <a:sym typeface="Rokkitt"/>
              </a:defRPr>
            </a:lvl2pPr>
            <a:lvl3pPr indent="-99059" lvl="2" marL="731520"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3pPr>
            <a:lvl4pPr indent="-106679" lvl="3" marL="1005839"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4pPr>
            <a:lvl5pPr indent="-101600" lvl="4" marL="1280160"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5pPr>
            <a:lvl6pPr indent="-154739" lvl="5" marL="1600000"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6pPr>
            <a:lvl7pPr indent="-149939" lvl="6" marL="1899999"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7pPr>
            <a:lvl8pPr indent="-145139" lvl="7" marL="2200000"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8pPr>
            <a:lvl9pPr indent="-153039" lvl="8" marL="2500000"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9pPr>
          </a:lstStyle>
          <a:p/>
        </p:txBody>
      </p:sp>
      <p:sp>
        <p:nvSpPr>
          <p:cNvPr id="75" name="Shape 75"/>
          <p:cNvSpPr txBox="1"/>
          <p:nvPr>
            <p:ph idx="2" type="body"/>
          </p:nvPr>
        </p:nvSpPr>
        <p:spPr>
          <a:xfrm>
            <a:off x="8549639" y="2423159"/>
            <a:ext cx="3200399" cy="3291840"/>
          </a:xfrm>
          <a:prstGeom prst="rect">
            <a:avLst/>
          </a:prstGeom>
          <a:noFill/>
          <a:ln>
            <a:noFill/>
          </a:ln>
        </p:spPr>
        <p:txBody>
          <a:bodyPr anchorCtr="0" anchor="t" bIns="91425" lIns="91425" rIns="91425" tIns="91425"/>
          <a:lstStyle>
            <a:lvl1pPr indent="0" lvl="0" marL="0" marR="0" rtl="0" algn="l">
              <a:lnSpc>
                <a:spcPct val="100000"/>
              </a:lnSpc>
              <a:spcBef>
                <a:spcPts val="1000"/>
              </a:spcBef>
              <a:buClr>
                <a:srgbClr val="9E3611"/>
              </a:buClr>
              <a:buFont typeface="Noto Sans Symbols"/>
              <a:buNone/>
              <a:defRPr b="0" i="0" sz="1400" u="none" cap="none" strike="noStrike">
                <a:solidFill>
                  <a:srgbClr val="9E3611"/>
                </a:solidFill>
                <a:latin typeface="Rokkitt"/>
                <a:ea typeface="Rokkitt"/>
                <a:cs typeface="Rokkitt"/>
                <a:sym typeface="Rokkitt"/>
              </a:defRPr>
            </a:lvl1pPr>
            <a:lvl2pPr indent="0" lvl="1" marL="457200" marR="0" rtl="0" algn="l">
              <a:lnSpc>
                <a:spcPct val="90000"/>
              </a:lnSpc>
              <a:spcBef>
                <a:spcPts val="400"/>
              </a:spcBef>
              <a:spcAft>
                <a:spcPts val="200"/>
              </a:spcAft>
              <a:buClr>
                <a:srgbClr val="9E3611"/>
              </a:buClr>
              <a:buFont typeface="Noto Sans Symbols"/>
              <a:buNone/>
              <a:defRPr b="0" i="0" sz="1200" u="none" cap="none" strike="noStrike">
                <a:solidFill>
                  <a:schemeClr val="dk1"/>
                </a:solidFill>
                <a:latin typeface="Rokkitt"/>
                <a:ea typeface="Rokkitt"/>
                <a:cs typeface="Rokkitt"/>
                <a:sym typeface="Rokkitt"/>
              </a:defRPr>
            </a:lvl2pPr>
            <a:lvl3pPr indent="0" lvl="2" marL="914400" marR="0" rtl="0" algn="l">
              <a:lnSpc>
                <a:spcPct val="90000"/>
              </a:lnSpc>
              <a:spcBef>
                <a:spcPts val="400"/>
              </a:spcBef>
              <a:spcAft>
                <a:spcPts val="200"/>
              </a:spcAft>
              <a:buClr>
                <a:srgbClr val="9E3611"/>
              </a:buClr>
              <a:buFont typeface="Noto Sans Symbols"/>
              <a:buNone/>
              <a:defRPr b="0" i="0" sz="1000" u="none" cap="none" strike="noStrike">
                <a:solidFill>
                  <a:schemeClr val="dk1"/>
                </a:solidFill>
                <a:latin typeface="Rokkitt"/>
                <a:ea typeface="Rokkitt"/>
                <a:cs typeface="Rokkitt"/>
                <a:sym typeface="Rokkitt"/>
              </a:defRPr>
            </a:lvl3pPr>
            <a:lvl4pPr indent="0" lvl="3" marL="1371600" marR="0" rtl="0" algn="l">
              <a:lnSpc>
                <a:spcPct val="90000"/>
              </a:lnSpc>
              <a:spcBef>
                <a:spcPts val="400"/>
              </a:spcBef>
              <a:spcAft>
                <a:spcPts val="200"/>
              </a:spcAft>
              <a:buClr>
                <a:srgbClr val="9E3611"/>
              </a:buClr>
              <a:buFont typeface="Noto Sans Symbols"/>
              <a:buNone/>
              <a:defRPr b="0" i="0" sz="900" u="none" cap="none" strike="noStrike">
                <a:solidFill>
                  <a:schemeClr val="dk1"/>
                </a:solidFill>
                <a:latin typeface="Rokkitt"/>
                <a:ea typeface="Rokkitt"/>
                <a:cs typeface="Rokkitt"/>
                <a:sym typeface="Rokkitt"/>
              </a:defRPr>
            </a:lvl4pPr>
            <a:lvl5pPr indent="0" lvl="4" marL="1828800" marR="0" rtl="0" algn="l">
              <a:lnSpc>
                <a:spcPct val="90000"/>
              </a:lnSpc>
              <a:spcBef>
                <a:spcPts val="400"/>
              </a:spcBef>
              <a:spcAft>
                <a:spcPts val="200"/>
              </a:spcAft>
              <a:buClr>
                <a:srgbClr val="9E3611"/>
              </a:buClr>
              <a:buFont typeface="Noto Sans Symbols"/>
              <a:buNone/>
              <a:defRPr b="0" i="0" sz="900" u="none" cap="none" strike="noStrike">
                <a:solidFill>
                  <a:schemeClr val="dk1"/>
                </a:solidFill>
                <a:latin typeface="Rokkitt"/>
                <a:ea typeface="Rokkitt"/>
                <a:cs typeface="Rokkitt"/>
                <a:sym typeface="Rokkitt"/>
              </a:defRPr>
            </a:lvl5pPr>
            <a:lvl6pPr indent="0" lvl="5" marL="2286000" marR="0" rtl="0" algn="l">
              <a:lnSpc>
                <a:spcPct val="90000"/>
              </a:lnSpc>
              <a:spcBef>
                <a:spcPts val="400"/>
              </a:spcBef>
              <a:spcAft>
                <a:spcPts val="200"/>
              </a:spcAft>
              <a:buClr>
                <a:srgbClr val="9E3611"/>
              </a:buClr>
              <a:buFont typeface="Noto Sans Symbols"/>
              <a:buNone/>
              <a:defRPr b="0" i="0" sz="900" u="none" cap="none" strike="noStrike">
                <a:solidFill>
                  <a:schemeClr val="dk1"/>
                </a:solidFill>
                <a:latin typeface="Rokkitt"/>
                <a:ea typeface="Rokkitt"/>
                <a:cs typeface="Rokkitt"/>
                <a:sym typeface="Rokkitt"/>
              </a:defRPr>
            </a:lvl6pPr>
            <a:lvl7pPr indent="0" lvl="6" marL="2743200" marR="0" rtl="0" algn="l">
              <a:lnSpc>
                <a:spcPct val="90000"/>
              </a:lnSpc>
              <a:spcBef>
                <a:spcPts val="400"/>
              </a:spcBef>
              <a:spcAft>
                <a:spcPts val="200"/>
              </a:spcAft>
              <a:buClr>
                <a:srgbClr val="9E3611"/>
              </a:buClr>
              <a:buFont typeface="Noto Sans Symbols"/>
              <a:buNone/>
              <a:defRPr b="0" i="0" sz="900" u="none" cap="none" strike="noStrike">
                <a:solidFill>
                  <a:schemeClr val="dk1"/>
                </a:solidFill>
                <a:latin typeface="Rokkitt"/>
                <a:ea typeface="Rokkitt"/>
                <a:cs typeface="Rokkitt"/>
                <a:sym typeface="Rokkitt"/>
              </a:defRPr>
            </a:lvl7pPr>
            <a:lvl8pPr indent="0" lvl="7" marL="3200400" marR="0" rtl="0" algn="l">
              <a:lnSpc>
                <a:spcPct val="90000"/>
              </a:lnSpc>
              <a:spcBef>
                <a:spcPts val="400"/>
              </a:spcBef>
              <a:spcAft>
                <a:spcPts val="200"/>
              </a:spcAft>
              <a:buClr>
                <a:srgbClr val="9E3611"/>
              </a:buClr>
              <a:buFont typeface="Noto Sans Symbols"/>
              <a:buNone/>
              <a:defRPr b="0" i="0" sz="900" u="none" cap="none" strike="noStrike">
                <a:solidFill>
                  <a:schemeClr val="dk1"/>
                </a:solidFill>
                <a:latin typeface="Rokkitt"/>
                <a:ea typeface="Rokkitt"/>
                <a:cs typeface="Rokkitt"/>
                <a:sym typeface="Rokkitt"/>
              </a:defRPr>
            </a:lvl8pPr>
            <a:lvl9pPr indent="0" lvl="8" marL="3657600" marR="0" rtl="0" algn="l">
              <a:lnSpc>
                <a:spcPct val="90000"/>
              </a:lnSpc>
              <a:spcBef>
                <a:spcPts val="400"/>
              </a:spcBef>
              <a:spcAft>
                <a:spcPts val="200"/>
              </a:spcAft>
              <a:buClr>
                <a:srgbClr val="9E3611"/>
              </a:buClr>
              <a:buFont typeface="Noto Sans Symbols"/>
              <a:buNone/>
              <a:defRPr b="0" i="0" sz="900" u="none" cap="none" strike="noStrike">
                <a:solidFill>
                  <a:schemeClr val="dk1"/>
                </a:solidFill>
                <a:latin typeface="Rokkitt"/>
                <a:ea typeface="Rokkitt"/>
                <a:cs typeface="Rokkitt"/>
                <a:sym typeface="Rokkitt"/>
              </a:defRPr>
            </a:lvl9pPr>
          </a:lstStyle>
          <a:p/>
        </p:txBody>
      </p:sp>
      <p:sp>
        <p:nvSpPr>
          <p:cNvPr id="76" name="Shape 76"/>
          <p:cNvSpPr txBox="1"/>
          <p:nvPr>
            <p:ph idx="10" type="dt"/>
          </p:nvPr>
        </p:nvSpPr>
        <p:spPr>
          <a:xfrm>
            <a:off x="7964424" y="6272783"/>
            <a:ext cx="3273552" cy="365125"/>
          </a:xfrm>
          <a:prstGeom prst="rect">
            <a:avLst/>
          </a:prstGeom>
          <a:noFill/>
          <a:ln>
            <a:noFill/>
          </a:ln>
        </p:spPr>
        <p:txBody>
          <a:bodyPr anchorCtr="0" anchor="ctr" bIns="91425" lIns="91425" rIns="91425" tIns="91425"/>
          <a:lstStyle>
            <a:lvl1pPr indent="0" lvl="0" marL="0" marR="0" rtl="0" algn="r">
              <a:spcBef>
                <a:spcPts val="0"/>
              </a:spcBef>
              <a:buNone/>
              <a:defRPr b="0" i="0" sz="1100" u="none" cap="none" strike="noStrike">
                <a:solidFill>
                  <a:schemeClr val="dk2"/>
                </a:solidFill>
                <a:latin typeface="Rokkitt"/>
                <a:ea typeface="Rokkitt"/>
                <a:cs typeface="Rokkitt"/>
                <a:sym typeface="Rokkitt"/>
              </a:defRPr>
            </a:lvl1pPr>
            <a:lvl2pPr indent="0" lvl="1" marL="457200" marR="0" rtl="0" algn="l">
              <a:spcBef>
                <a:spcPts val="0"/>
              </a:spcBef>
              <a:buNone/>
              <a:defRPr b="0" i="0" sz="1800" u="none" cap="none" strike="noStrike">
                <a:solidFill>
                  <a:schemeClr val="dk1"/>
                </a:solidFill>
                <a:latin typeface="Rokkitt"/>
                <a:ea typeface="Rokkitt"/>
                <a:cs typeface="Rokkitt"/>
                <a:sym typeface="Rokkitt"/>
              </a:defRPr>
            </a:lvl2pPr>
            <a:lvl3pPr indent="0" lvl="2" marL="914400" marR="0" rtl="0" algn="l">
              <a:spcBef>
                <a:spcPts val="0"/>
              </a:spcBef>
              <a:buNone/>
              <a:defRPr b="0" i="0" sz="1800" u="none" cap="none" strike="noStrike">
                <a:solidFill>
                  <a:schemeClr val="dk1"/>
                </a:solidFill>
                <a:latin typeface="Rokkitt"/>
                <a:ea typeface="Rokkitt"/>
                <a:cs typeface="Rokkitt"/>
                <a:sym typeface="Rokkitt"/>
              </a:defRPr>
            </a:lvl3pPr>
            <a:lvl4pPr indent="0" lvl="3" marL="1371600" marR="0" rtl="0" algn="l">
              <a:spcBef>
                <a:spcPts val="0"/>
              </a:spcBef>
              <a:buNone/>
              <a:defRPr b="0" i="0" sz="1800" u="none" cap="none" strike="noStrike">
                <a:solidFill>
                  <a:schemeClr val="dk1"/>
                </a:solidFill>
                <a:latin typeface="Rokkitt"/>
                <a:ea typeface="Rokkitt"/>
                <a:cs typeface="Rokkitt"/>
                <a:sym typeface="Rokkitt"/>
              </a:defRPr>
            </a:lvl4pPr>
            <a:lvl5pPr indent="0" lvl="4" marL="1828800" marR="0" rtl="0" algn="l">
              <a:spcBef>
                <a:spcPts val="0"/>
              </a:spcBef>
              <a:buNone/>
              <a:defRPr b="0" i="0" sz="1800" u="none" cap="none" strike="noStrike">
                <a:solidFill>
                  <a:schemeClr val="dk1"/>
                </a:solidFill>
                <a:latin typeface="Rokkitt"/>
                <a:ea typeface="Rokkitt"/>
                <a:cs typeface="Rokkitt"/>
                <a:sym typeface="Rokkitt"/>
              </a:defRPr>
            </a:lvl5pPr>
            <a:lvl6pPr indent="0" lvl="5" marL="2286000" marR="0" rtl="0" algn="l">
              <a:spcBef>
                <a:spcPts val="0"/>
              </a:spcBef>
              <a:buNone/>
              <a:defRPr b="0" i="0" sz="1800" u="none" cap="none" strike="noStrike">
                <a:solidFill>
                  <a:schemeClr val="dk1"/>
                </a:solidFill>
                <a:latin typeface="Rokkitt"/>
                <a:ea typeface="Rokkitt"/>
                <a:cs typeface="Rokkitt"/>
                <a:sym typeface="Rokkitt"/>
              </a:defRPr>
            </a:lvl6pPr>
            <a:lvl7pPr indent="0" lvl="6" marL="2743200" marR="0" rtl="0" algn="l">
              <a:spcBef>
                <a:spcPts val="0"/>
              </a:spcBef>
              <a:buNone/>
              <a:defRPr b="0" i="0" sz="1800" u="none" cap="none" strike="noStrike">
                <a:solidFill>
                  <a:schemeClr val="dk1"/>
                </a:solidFill>
                <a:latin typeface="Rokkitt"/>
                <a:ea typeface="Rokkitt"/>
                <a:cs typeface="Rokkitt"/>
                <a:sym typeface="Rokkitt"/>
              </a:defRPr>
            </a:lvl7pPr>
            <a:lvl8pPr indent="0" lvl="7" marL="3200400" marR="0" rtl="0" algn="l">
              <a:spcBef>
                <a:spcPts val="0"/>
              </a:spcBef>
              <a:buNone/>
              <a:defRPr b="0" i="0" sz="1800" u="none" cap="none" strike="noStrike">
                <a:solidFill>
                  <a:schemeClr val="dk1"/>
                </a:solidFill>
                <a:latin typeface="Rokkitt"/>
                <a:ea typeface="Rokkitt"/>
                <a:cs typeface="Rokkitt"/>
                <a:sym typeface="Rokkitt"/>
              </a:defRPr>
            </a:lvl8pPr>
            <a:lvl9pPr indent="0" lvl="8" marL="3657600" marR="0" rtl="0" algn="l">
              <a:spcBef>
                <a:spcPts val="0"/>
              </a:spcBef>
              <a:buNone/>
              <a:defRPr b="0" i="0" sz="1800" u="none" cap="none" strike="noStrike">
                <a:solidFill>
                  <a:schemeClr val="dk1"/>
                </a:solidFill>
                <a:latin typeface="Rokkitt"/>
                <a:ea typeface="Rokkitt"/>
                <a:cs typeface="Rokkitt"/>
                <a:sym typeface="Rokkitt"/>
              </a:defRPr>
            </a:lvl9pPr>
          </a:lstStyle>
          <a:p/>
        </p:txBody>
      </p:sp>
      <p:sp>
        <p:nvSpPr>
          <p:cNvPr id="77" name="Shape 77"/>
          <p:cNvSpPr txBox="1"/>
          <p:nvPr>
            <p:ph idx="11" type="ftr"/>
          </p:nvPr>
        </p:nvSpPr>
        <p:spPr>
          <a:xfrm>
            <a:off x="1088136" y="6272783"/>
            <a:ext cx="6327647" cy="365125"/>
          </a:xfrm>
          <a:prstGeom prst="rect">
            <a:avLst/>
          </a:prstGeom>
          <a:noFill/>
          <a:ln>
            <a:noFill/>
          </a:ln>
        </p:spPr>
        <p:txBody>
          <a:bodyPr anchorCtr="0" anchor="ctr" bIns="91425" lIns="91425" rIns="91425" tIns="91425"/>
          <a:lstStyle>
            <a:lvl1pPr indent="0" lvl="0" marL="0" marR="0" rtl="0" algn="l">
              <a:spcBef>
                <a:spcPts val="0"/>
              </a:spcBef>
              <a:buNone/>
              <a:defRPr b="0" i="0" sz="1100" u="none" cap="none" strike="noStrike">
                <a:solidFill>
                  <a:schemeClr val="dk2"/>
                </a:solidFill>
                <a:latin typeface="Rokkitt"/>
                <a:ea typeface="Rokkitt"/>
                <a:cs typeface="Rokkitt"/>
                <a:sym typeface="Rokkitt"/>
              </a:defRPr>
            </a:lvl1pPr>
            <a:lvl2pPr indent="0" lvl="1" marL="457200" marR="0" rtl="0" algn="l">
              <a:spcBef>
                <a:spcPts val="0"/>
              </a:spcBef>
              <a:buNone/>
              <a:defRPr b="0" i="0" sz="1800" u="none" cap="none" strike="noStrike">
                <a:solidFill>
                  <a:schemeClr val="dk1"/>
                </a:solidFill>
                <a:latin typeface="Rokkitt"/>
                <a:ea typeface="Rokkitt"/>
                <a:cs typeface="Rokkitt"/>
                <a:sym typeface="Rokkitt"/>
              </a:defRPr>
            </a:lvl2pPr>
            <a:lvl3pPr indent="0" lvl="2" marL="914400" marR="0" rtl="0" algn="l">
              <a:spcBef>
                <a:spcPts val="0"/>
              </a:spcBef>
              <a:buNone/>
              <a:defRPr b="0" i="0" sz="1800" u="none" cap="none" strike="noStrike">
                <a:solidFill>
                  <a:schemeClr val="dk1"/>
                </a:solidFill>
                <a:latin typeface="Rokkitt"/>
                <a:ea typeface="Rokkitt"/>
                <a:cs typeface="Rokkitt"/>
                <a:sym typeface="Rokkitt"/>
              </a:defRPr>
            </a:lvl3pPr>
            <a:lvl4pPr indent="0" lvl="3" marL="1371600" marR="0" rtl="0" algn="l">
              <a:spcBef>
                <a:spcPts val="0"/>
              </a:spcBef>
              <a:buNone/>
              <a:defRPr b="0" i="0" sz="1800" u="none" cap="none" strike="noStrike">
                <a:solidFill>
                  <a:schemeClr val="dk1"/>
                </a:solidFill>
                <a:latin typeface="Rokkitt"/>
                <a:ea typeface="Rokkitt"/>
                <a:cs typeface="Rokkitt"/>
                <a:sym typeface="Rokkitt"/>
              </a:defRPr>
            </a:lvl4pPr>
            <a:lvl5pPr indent="0" lvl="4" marL="1828800" marR="0" rtl="0" algn="l">
              <a:spcBef>
                <a:spcPts val="0"/>
              </a:spcBef>
              <a:buNone/>
              <a:defRPr b="0" i="0" sz="1800" u="none" cap="none" strike="noStrike">
                <a:solidFill>
                  <a:schemeClr val="dk1"/>
                </a:solidFill>
                <a:latin typeface="Rokkitt"/>
                <a:ea typeface="Rokkitt"/>
                <a:cs typeface="Rokkitt"/>
                <a:sym typeface="Rokkitt"/>
              </a:defRPr>
            </a:lvl5pPr>
            <a:lvl6pPr indent="0" lvl="5" marL="2286000" marR="0" rtl="0" algn="l">
              <a:spcBef>
                <a:spcPts val="0"/>
              </a:spcBef>
              <a:buNone/>
              <a:defRPr b="0" i="0" sz="1800" u="none" cap="none" strike="noStrike">
                <a:solidFill>
                  <a:schemeClr val="dk1"/>
                </a:solidFill>
                <a:latin typeface="Rokkitt"/>
                <a:ea typeface="Rokkitt"/>
                <a:cs typeface="Rokkitt"/>
                <a:sym typeface="Rokkitt"/>
              </a:defRPr>
            </a:lvl6pPr>
            <a:lvl7pPr indent="0" lvl="6" marL="2743200" marR="0" rtl="0" algn="l">
              <a:spcBef>
                <a:spcPts val="0"/>
              </a:spcBef>
              <a:buNone/>
              <a:defRPr b="0" i="0" sz="1800" u="none" cap="none" strike="noStrike">
                <a:solidFill>
                  <a:schemeClr val="dk1"/>
                </a:solidFill>
                <a:latin typeface="Rokkitt"/>
                <a:ea typeface="Rokkitt"/>
                <a:cs typeface="Rokkitt"/>
                <a:sym typeface="Rokkitt"/>
              </a:defRPr>
            </a:lvl7pPr>
            <a:lvl8pPr indent="0" lvl="7" marL="3200400" marR="0" rtl="0" algn="l">
              <a:spcBef>
                <a:spcPts val="0"/>
              </a:spcBef>
              <a:buNone/>
              <a:defRPr b="0" i="0" sz="1800" u="none" cap="none" strike="noStrike">
                <a:solidFill>
                  <a:schemeClr val="dk1"/>
                </a:solidFill>
                <a:latin typeface="Rokkitt"/>
                <a:ea typeface="Rokkitt"/>
                <a:cs typeface="Rokkitt"/>
                <a:sym typeface="Rokkitt"/>
              </a:defRPr>
            </a:lvl8pPr>
            <a:lvl9pPr indent="0" lvl="8" marL="3657600" marR="0" rtl="0" algn="l">
              <a:spcBef>
                <a:spcPts val="0"/>
              </a:spcBef>
              <a:buNone/>
              <a:defRPr b="0" i="0" sz="1800" u="none" cap="none" strike="noStrike">
                <a:solidFill>
                  <a:schemeClr val="dk1"/>
                </a:solidFill>
                <a:latin typeface="Rokkitt"/>
                <a:ea typeface="Rokkitt"/>
                <a:cs typeface="Rokkitt"/>
                <a:sym typeface="Rokkitt"/>
              </a:defRPr>
            </a:lvl9pPr>
          </a:lstStyle>
          <a:p/>
        </p:txBody>
      </p:sp>
      <p:grpSp>
        <p:nvGrpSpPr>
          <p:cNvPr id="78" name="Shape 78"/>
          <p:cNvGrpSpPr/>
          <p:nvPr/>
        </p:nvGrpSpPr>
        <p:grpSpPr>
          <a:xfrm>
            <a:off x="11401724" y="6229680"/>
            <a:ext cx="457199" cy="457199"/>
            <a:chOff x="11361456" y="6195812"/>
            <a:chExt cx="548639" cy="548639"/>
          </a:xfrm>
        </p:grpSpPr>
        <p:sp>
          <p:nvSpPr>
            <p:cNvPr id="79" name="Shape 79"/>
            <p:cNvSpPr/>
            <p:nvPr/>
          </p:nvSpPr>
          <p:spPr>
            <a:xfrm>
              <a:off x="11361456" y="6195812"/>
              <a:ext cx="548639" cy="548639"/>
            </a:xfrm>
            <a:prstGeom prst="ellipse">
              <a:avLst/>
            </a:prstGeom>
            <a:blipFill rotWithShape="1">
              <a:blip r:embed="rId3">
                <a:alphaModFix/>
              </a:blip>
              <a:tile algn="tl" flip="none" tx="50800" sx="85000" ty="0" sy="85000"/>
            </a:blipFill>
            <a:ln>
              <a:noFill/>
            </a:ln>
          </p:spPr>
          <p:txBody>
            <a:bodyPr anchorCtr="0" anchor="ctr" bIns="91425" lIns="91425" rIns="91425" tIns="91425">
              <a:noAutofit/>
            </a:bodyPr>
            <a:lstStyle/>
            <a:p>
              <a:pPr lvl="0">
                <a:spcBef>
                  <a:spcPts val="0"/>
                </a:spcBef>
                <a:buNone/>
              </a:pPr>
              <a:r>
                <a:t/>
              </a:r>
              <a:endParaRPr/>
            </a:p>
          </p:txBody>
        </p:sp>
        <p:sp>
          <p:nvSpPr>
            <p:cNvPr id="80" name="Shape 80"/>
            <p:cNvSpPr/>
            <p:nvPr/>
          </p:nvSpPr>
          <p:spPr>
            <a:xfrm>
              <a:off x="11396488" y="6230844"/>
              <a:ext cx="478576" cy="478578"/>
            </a:xfrm>
            <a:prstGeom prst="ellipse">
              <a:avLst/>
            </a:prstGeom>
            <a:noFill/>
            <a:ln cap="flat" cmpd="sng" w="12700">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grpSp>
      <p:sp>
        <p:nvSpPr>
          <p:cNvPr id="81" name="Shape 81"/>
          <p:cNvSpPr txBox="1"/>
          <p:nvPr>
            <p:ph idx="12" type="sldNum"/>
          </p:nvPr>
        </p:nvSpPr>
        <p:spPr>
          <a:xfrm>
            <a:off x="11311128" y="6272783"/>
            <a:ext cx="640079" cy="365125"/>
          </a:xfrm>
          <a:prstGeom prst="rect">
            <a:avLst/>
          </a:prstGeom>
          <a:noFill/>
          <a:ln>
            <a:noFill/>
          </a:ln>
        </p:spPr>
        <p:txBody>
          <a:bodyPr anchorCtr="0" anchor="ctr" bIns="45700" lIns="91425" rIns="91425" tIns="45700">
            <a:noAutofit/>
          </a:bodyPr>
          <a:lstStyle/>
          <a:p>
            <a:pPr indent="0" lvl="0" marL="0" marR="0" rtl="0" algn="ctr">
              <a:spcBef>
                <a:spcPts val="0"/>
              </a:spcBef>
              <a:buSzPct val="25000"/>
              <a:buNone/>
            </a:pPr>
            <a:fld id="{00000000-1234-1234-1234-123412341234}" type="slidenum">
              <a:rPr b="1" i="0" lang="en-US" sz="1400" u="none" cap="none" strike="noStrike">
                <a:solidFill>
                  <a:srgbClr val="FFFFFF"/>
                </a:solidFill>
                <a:latin typeface="Rokkitt"/>
                <a:ea typeface="Rokkitt"/>
                <a:cs typeface="Rokkitt"/>
                <a:sym typeface="Rokkitt"/>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82" name="Shape 82"/>
        <p:cNvGrpSpPr/>
        <p:nvPr/>
      </p:nvGrpSpPr>
      <p:grpSpPr>
        <a:xfrm>
          <a:off x="0" y="0"/>
          <a:ext cx="0" cy="0"/>
          <a:chOff x="0" y="0"/>
          <a:chExt cx="0" cy="0"/>
        </a:xfrm>
      </p:grpSpPr>
      <p:sp>
        <p:nvSpPr>
          <p:cNvPr id="83" name="Shape 83"/>
          <p:cNvSpPr/>
          <p:nvPr/>
        </p:nvSpPr>
        <p:spPr>
          <a:xfrm>
            <a:off x="8303739" y="0"/>
            <a:ext cx="3888258" cy="6857999"/>
          </a:xfrm>
          <a:prstGeom prst="rect">
            <a:avLst/>
          </a:prstGeom>
          <a:blipFill rotWithShape="1">
            <a:blip r:embed="rId2">
              <a:alphaModFix amt="60000"/>
            </a:blip>
            <a:tile algn="ctr" flip="xy" tx="0" sx="92000" ty="-704850" sy="89000"/>
          </a:blipFill>
          <a:ln>
            <a:noFill/>
          </a:ln>
        </p:spPr>
        <p:txBody>
          <a:bodyPr anchorCtr="0" anchor="ctr" bIns="91425" lIns="91425" rIns="91425" tIns="91425">
            <a:noAutofit/>
          </a:bodyPr>
          <a:lstStyle/>
          <a:p>
            <a:pPr lvl="0">
              <a:spcBef>
                <a:spcPts val="0"/>
              </a:spcBef>
              <a:buNone/>
            </a:pPr>
            <a:r>
              <a:t/>
            </a:r>
            <a:endParaRPr/>
          </a:p>
        </p:txBody>
      </p:sp>
      <p:sp>
        <p:nvSpPr>
          <p:cNvPr id="84" name="Shape 84"/>
          <p:cNvSpPr txBox="1"/>
          <p:nvPr>
            <p:ph type="title"/>
          </p:nvPr>
        </p:nvSpPr>
        <p:spPr>
          <a:xfrm>
            <a:off x="8549639" y="685800"/>
            <a:ext cx="3200399" cy="1737359"/>
          </a:xfrm>
          <a:prstGeom prst="rect">
            <a:avLst/>
          </a:prstGeom>
          <a:noFill/>
          <a:ln>
            <a:noFill/>
          </a:ln>
        </p:spPr>
        <p:txBody>
          <a:bodyPr anchorCtr="0" anchor="b" bIns="91425" lIns="91425" rIns="91425" tIns="91425"/>
          <a:lstStyle>
            <a:lvl1pPr indent="0" lvl="0" marL="0" marR="0" rtl="0" algn="l">
              <a:lnSpc>
                <a:spcPct val="90000"/>
              </a:lnSpc>
              <a:spcBef>
                <a:spcPts val="0"/>
              </a:spcBef>
              <a:buFont typeface="Rokkitt"/>
              <a:buNone/>
              <a:defRPr b="1" i="0" sz="3200" u="none" cap="none" strike="noStrike">
                <a:latin typeface="Rokkitt"/>
                <a:ea typeface="Rokkitt"/>
                <a:cs typeface="Rokkitt"/>
                <a:sym typeface="Rokkitt"/>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85" name="Shape 85"/>
          <p:cNvSpPr/>
          <p:nvPr>
            <p:ph idx="2" type="pic"/>
          </p:nvPr>
        </p:nvSpPr>
        <p:spPr>
          <a:xfrm>
            <a:off x="0" y="0"/>
            <a:ext cx="8303740" cy="6858000"/>
          </a:xfrm>
          <a:prstGeom prst="rect">
            <a:avLst/>
          </a:prstGeom>
          <a:solidFill>
            <a:srgbClr val="E1DFDF"/>
          </a:solidFill>
          <a:ln>
            <a:noFill/>
          </a:ln>
        </p:spPr>
        <p:txBody>
          <a:bodyPr anchorCtr="0" anchor="t" bIns="91425" lIns="91425" rIns="91425" tIns="91425"/>
          <a:lstStyle>
            <a:lvl1pPr indent="0" lvl="0" marL="0" marR="0" rtl="0" algn="l">
              <a:lnSpc>
                <a:spcPct val="90000"/>
              </a:lnSpc>
              <a:spcBef>
                <a:spcPts val="1200"/>
              </a:spcBef>
              <a:buClr>
                <a:srgbClr val="9E3611"/>
              </a:buClr>
              <a:buFont typeface="Noto Sans Symbols"/>
              <a:buNone/>
              <a:defRPr b="0" i="0" sz="3200" u="none" cap="none" strike="noStrike">
                <a:solidFill>
                  <a:schemeClr val="dk1"/>
                </a:solidFill>
                <a:latin typeface="Rokkitt"/>
                <a:ea typeface="Rokkitt"/>
                <a:cs typeface="Rokkitt"/>
                <a:sym typeface="Rokkitt"/>
              </a:defRPr>
            </a:lvl1pPr>
            <a:lvl2pPr indent="0" lvl="1" marL="457200" marR="0" rtl="0" algn="l">
              <a:lnSpc>
                <a:spcPct val="90000"/>
              </a:lnSpc>
              <a:spcBef>
                <a:spcPts val="400"/>
              </a:spcBef>
              <a:spcAft>
                <a:spcPts val="200"/>
              </a:spcAft>
              <a:buClr>
                <a:srgbClr val="9E3611"/>
              </a:buClr>
              <a:buFont typeface="Noto Sans Symbols"/>
              <a:buNone/>
              <a:defRPr b="0" i="0" sz="2800" u="none" cap="none" strike="noStrike">
                <a:solidFill>
                  <a:schemeClr val="dk1"/>
                </a:solidFill>
                <a:latin typeface="Rokkitt"/>
                <a:ea typeface="Rokkitt"/>
                <a:cs typeface="Rokkitt"/>
                <a:sym typeface="Rokkitt"/>
              </a:defRPr>
            </a:lvl2pPr>
            <a:lvl3pPr indent="0" lvl="2" marL="914400" marR="0" rtl="0" algn="l">
              <a:lnSpc>
                <a:spcPct val="90000"/>
              </a:lnSpc>
              <a:spcBef>
                <a:spcPts val="400"/>
              </a:spcBef>
              <a:spcAft>
                <a:spcPts val="200"/>
              </a:spcAft>
              <a:buClr>
                <a:srgbClr val="9E3611"/>
              </a:buClr>
              <a:buFont typeface="Noto Sans Symbols"/>
              <a:buNone/>
              <a:defRPr b="0" i="0" sz="2400" u="none" cap="none" strike="noStrike">
                <a:solidFill>
                  <a:schemeClr val="dk1"/>
                </a:solidFill>
                <a:latin typeface="Rokkitt"/>
                <a:ea typeface="Rokkitt"/>
                <a:cs typeface="Rokkitt"/>
                <a:sym typeface="Rokkitt"/>
              </a:defRPr>
            </a:lvl3pPr>
            <a:lvl4pPr indent="0" lvl="3" marL="1371600" marR="0" rtl="0" algn="l">
              <a:lnSpc>
                <a:spcPct val="90000"/>
              </a:lnSpc>
              <a:spcBef>
                <a:spcPts val="400"/>
              </a:spcBef>
              <a:spcAft>
                <a:spcPts val="200"/>
              </a:spcAft>
              <a:buClr>
                <a:srgbClr val="9E3611"/>
              </a:buClr>
              <a:buFont typeface="Noto Sans Symbols"/>
              <a:buNone/>
              <a:defRPr b="0" i="0" sz="2000" u="none" cap="none" strike="noStrike">
                <a:solidFill>
                  <a:schemeClr val="dk1"/>
                </a:solidFill>
                <a:latin typeface="Rokkitt"/>
                <a:ea typeface="Rokkitt"/>
                <a:cs typeface="Rokkitt"/>
                <a:sym typeface="Rokkitt"/>
              </a:defRPr>
            </a:lvl4pPr>
            <a:lvl5pPr indent="0" lvl="4" marL="1828800" marR="0" rtl="0" algn="l">
              <a:lnSpc>
                <a:spcPct val="90000"/>
              </a:lnSpc>
              <a:spcBef>
                <a:spcPts val="400"/>
              </a:spcBef>
              <a:spcAft>
                <a:spcPts val="200"/>
              </a:spcAft>
              <a:buClr>
                <a:srgbClr val="9E3611"/>
              </a:buClr>
              <a:buFont typeface="Noto Sans Symbols"/>
              <a:buNone/>
              <a:defRPr b="0" i="0" sz="2000" u="none" cap="none" strike="noStrike">
                <a:solidFill>
                  <a:schemeClr val="dk1"/>
                </a:solidFill>
                <a:latin typeface="Rokkitt"/>
                <a:ea typeface="Rokkitt"/>
                <a:cs typeface="Rokkitt"/>
                <a:sym typeface="Rokkitt"/>
              </a:defRPr>
            </a:lvl5pPr>
            <a:lvl6pPr indent="0" lvl="5" marL="2286000" marR="0" rtl="0" algn="l">
              <a:lnSpc>
                <a:spcPct val="90000"/>
              </a:lnSpc>
              <a:spcBef>
                <a:spcPts val="400"/>
              </a:spcBef>
              <a:spcAft>
                <a:spcPts val="200"/>
              </a:spcAft>
              <a:buClr>
                <a:srgbClr val="9E3611"/>
              </a:buClr>
              <a:buFont typeface="Noto Sans Symbols"/>
              <a:buNone/>
              <a:defRPr b="0" i="0" sz="2000" u="none" cap="none" strike="noStrike">
                <a:solidFill>
                  <a:schemeClr val="dk1"/>
                </a:solidFill>
                <a:latin typeface="Rokkitt"/>
                <a:ea typeface="Rokkitt"/>
                <a:cs typeface="Rokkitt"/>
                <a:sym typeface="Rokkitt"/>
              </a:defRPr>
            </a:lvl6pPr>
            <a:lvl7pPr indent="0" lvl="6" marL="2743200" marR="0" rtl="0" algn="l">
              <a:lnSpc>
                <a:spcPct val="90000"/>
              </a:lnSpc>
              <a:spcBef>
                <a:spcPts val="400"/>
              </a:spcBef>
              <a:spcAft>
                <a:spcPts val="200"/>
              </a:spcAft>
              <a:buClr>
                <a:srgbClr val="9E3611"/>
              </a:buClr>
              <a:buFont typeface="Noto Sans Symbols"/>
              <a:buNone/>
              <a:defRPr b="0" i="0" sz="2000" u="none" cap="none" strike="noStrike">
                <a:solidFill>
                  <a:schemeClr val="dk1"/>
                </a:solidFill>
                <a:latin typeface="Rokkitt"/>
                <a:ea typeface="Rokkitt"/>
                <a:cs typeface="Rokkitt"/>
                <a:sym typeface="Rokkitt"/>
              </a:defRPr>
            </a:lvl7pPr>
            <a:lvl8pPr indent="0" lvl="7" marL="3200400" marR="0" rtl="0" algn="l">
              <a:lnSpc>
                <a:spcPct val="90000"/>
              </a:lnSpc>
              <a:spcBef>
                <a:spcPts val="400"/>
              </a:spcBef>
              <a:spcAft>
                <a:spcPts val="200"/>
              </a:spcAft>
              <a:buClr>
                <a:srgbClr val="9E3611"/>
              </a:buClr>
              <a:buFont typeface="Noto Sans Symbols"/>
              <a:buNone/>
              <a:defRPr b="0" i="0" sz="2000" u="none" cap="none" strike="noStrike">
                <a:solidFill>
                  <a:schemeClr val="dk1"/>
                </a:solidFill>
                <a:latin typeface="Rokkitt"/>
                <a:ea typeface="Rokkitt"/>
                <a:cs typeface="Rokkitt"/>
                <a:sym typeface="Rokkitt"/>
              </a:defRPr>
            </a:lvl8pPr>
            <a:lvl9pPr indent="0" lvl="8" marL="3657600" marR="0" rtl="0" algn="l">
              <a:lnSpc>
                <a:spcPct val="90000"/>
              </a:lnSpc>
              <a:spcBef>
                <a:spcPts val="400"/>
              </a:spcBef>
              <a:spcAft>
                <a:spcPts val="200"/>
              </a:spcAft>
              <a:buClr>
                <a:srgbClr val="9E3611"/>
              </a:buClr>
              <a:buFont typeface="Noto Sans Symbols"/>
              <a:buNone/>
              <a:defRPr b="0" i="0" sz="2000" u="none" cap="none" strike="noStrike">
                <a:solidFill>
                  <a:schemeClr val="dk1"/>
                </a:solidFill>
                <a:latin typeface="Rokkitt"/>
                <a:ea typeface="Rokkitt"/>
                <a:cs typeface="Rokkitt"/>
                <a:sym typeface="Rokkitt"/>
              </a:defRPr>
            </a:lvl9pPr>
          </a:lstStyle>
          <a:p/>
        </p:txBody>
      </p:sp>
      <p:sp>
        <p:nvSpPr>
          <p:cNvPr id="86" name="Shape 86"/>
          <p:cNvSpPr txBox="1"/>
          <p:nvPr>
            <p:ph idx="1" type="body"/>
          </p:nvPr>
        </p:nvSpPr>
        <p:spPr>
          <a:xfrm>
            <a:off x="8549639" y="2423159"/>
            <a:ext cx="3200399" cy="3291840"/>
          </a:xfrm>
          <a:prstGeom prst="rect">
            <a:avLst/>
          </a:prstGeom>
          <a:noFill/>
          <a:ln>
            <a:noFill/>
          </a:ln>
        </p:spPr>
        <p:txBody>
          <a:bodyPr anchorCtr="0" anchor="t" bIns="91425" lIns="91425" rIns="91425" tIns="91425"/>
          <a:lstStyle>
            <a:lvl1pPr indent="0" lvl="0" marL="0" marR="0" rtl="0" algn="l">
              <a:lnSpc>
                <a:spcPct val="100000"/>
              </a:lnSpc>
              <a:spcBef>
                <a:spcPts val="1000"/>
              </a:spcBef>
              <a:buClr>
                <a:srgbClr val="9E3611"/>
              </a:buClr>
              <a:buFont typeface="Noto Sans Symbols"/>
              <a:buNone/>
              <a:defRPr b="0" i="0" sz="1400" u="none" cap="none" strike="noStrike">
                <a:solidFill>
                  <a:srgbClr val="9E3611"/>
                </a:solidFill>
                <a:latin typeface="Rokkitt"/>
                <a:ea typeface="Rokkitt"/>
                <a:cs typeface="Rokkitt"/>
                <a:sym typeface="Rokkitt"/>
              </a:defRPr>
            </a:lvl1pPr>
            <a:lvl2pPr indent="0" lvl="1" marL="457200" marR="0" rtl="0" algn="l">
              <a:lnSpc>
                <a:spcPct val="90000"/>
              </a:lnSpc>
              <a:spcBef>
                <a:spcPts val="400"/>
              </a:spcBef>
              <a:spcAft>
                <a:spcPts val="200"/>
              </a:spcAft>
              <a:buClr>
                <a:srgbClr val="9E3611"/>
              </a:buClr>
              <a:buFont typeface="Noto Sans Symbols"/>
              <a:buNone/>
              <a:defRPr b="0" i="0" sz="1200" u="none" cap="none" strike="noStrike">
                <a:solidFill>
                  <a:schemeClr val="dk1"/>
                </a:solidFill>
                <a:latin typeface="Rokkitt"/>
                <a:ea typeface="Rokkitt"/>
                <a:cs typeface="Rokkitt"/>
                <a:sym typeface="Rokkitt"/>
              </a:defRPr>
            </a:lvl2pPr>
            <a:lvl3pPr indent="0" lvl="2" marL="914400" marR="0" rtl="0" algn="l">
              <a:lnSpc>
                <a:spcPct val="90000"/>
              </a:lnSpc>
              <a:spcBef>
                <a:spcPts val="400"/>
              </a:spcBef>
              <a:spcAft>
                <a:spcPts val="200"/>
              </a:spcAft>
              <a:buClr>
                <a:srgbClr val="9E3611"/>
              </a:buClr>
              <a:buFont typeface="Noto Sans Symbols"/>
              <a:buNone/>
              <a:defRPr b="0" i="0" sz="1000" u="none" cap="none" strike="noStrike">
                <a:solidFill>
                  <a:schemeClr val="dk1"/>
                </a:solidFill>
                <a:latin typeface="Rokkitt"/>
                <a:ea typeface="Rokkitt"/>
                <a:cs typeface="Rokkitt"/>
                <a:sym typeface="Rokkitt"/>
              </a:defRPr>
            </a:lvl3pPr>
            <a:lvl4pPr indent="0" lvl="3" marL="1371600" marR="0" rtl="0" algn="l">
              <a:lnSpc>
                <a:spcPct val="90000"/>
              </a:lnSpc>
              <a:spcBef>
                <a:spcPts val="400"/>
              </a:spcBef>
              <a:spcAft>
                <a:spcPts val="200"/>
              </a:spcAft>
              <a:buClr>
                <a:srgbClr val="9E3611"/>
              </a:buClr>
              <a:buFont typeface="Noto Sans Symbols"/>
              <a:buNone/>
              <a:defRPr b="0" i="0" sz="900" u="none" cap="none" strike="noStrike">
                <a:solidFill>
                  <a:schemeClr val="dk1"/>
                </a:solidFill>
                <a:latin typeface="Rokkitt"/>
                <a:ea typeface="Rokkitt"/>
                <a:cs typeface="Rokkitt"/>
                <a:sym typeface="Rokkitt"/>
              </a:defRPr>
            </a:lvl4pPr>
            <a:lvl5pPr indent="0" lvl="4" marL="1828800" marR="0" rtl="0" algn="l">
              <a:lnSpc>
                <a:spcPct val="90000"/>
              </a:lnSpc>
              <a:spcBef>
                <a:spcPts val="400"/>
              </a:spcBef>
              <a:spcAft>
                <a:spcPts val="200"/>
              </a:spcAft>
              <a:buClr>
                <a:srgbClr val="9E3611"/>
              </a:buClr>
              <a:buFont typeface="Noto Sans Symbols"/>
              <a:buNone/>
              <a:defRPr b="0" i="0" sz="900" u="none" cap="none" strike="noStrike">
                <a:solidFill>
                  <a:schemeClr val="dk1"/>
                </a:solidFill>
                <a:latin typeface="Rokkitt"/>
                <a:ea typeface="Rokkitt"/>
                <a:cs typeface="Rokkitt"/>
                <a:sym typeface="Rokkitt"/>
              </a:defRPr>
            </a:lvl5pPr>
            <a:lvl6pPr indent="0" lvl="5" marL="2286000" marR="0" rtl="0" algn="l">
              <a:lnSpc>
                <a:spcPct val="90000"/>
              </a:lnSpc>
              <a:spcBef>
                <a:spcPts val="400"/>
              </a:spcBef>
              <a:spcAft>
                <a:spcPts val="200"/>
              </a:spcAft>
              <a:buClr>
                <a:srgbClr val="9E3611"/>
              </a:buClr>
              <a:buFont typeface="Noto Sans Symbols"/>
              <a:buNone/>
              <a:defRPr b="0" i="0" sz="900" u="none" cap="none" strike="noStrike">
                <a:solidFill>
                  <a:schemeClr val="dk1"/>
                </a:solidFill>
                <a:latin typeface="Rokkitt"/>
                <a:ea typeface="Rokkitt"/>
                <a:cs typeface="Rokkitt"/>
                <a:sym typeface="Rokkitt"/>
              </a:defRPr>
            </a:lvl6pPr>
            <a:lvl7pPr indent="0" lvl="6" marL="2743200" marR="0" rtl="0" algn="l">
              <a:lnSpc>
                <a:spcPct val="90000"/>
              </a:lnSpc>
              <a:spcBef>
                <a:spcPts val="400"/>
              </a:spcBef>
              <a:spcAft>
                <a:spcPts val="200"/>
              </a:spcAft>
              <a:buClr>
                <a:srgbClr val="9E3611"/>
              </a:buClr>
              <a:buFont typeface="Noto Sans Symbols"/>
              <a:buNone/>
              <a:defRPr b="0" i="0" sz="900" u="none" cap="none" strike="noStrike">
                <a:solidFill>
                  <a:schemeClr val="dk1"/>
                </a:solidFill>
                <a:latin typeface="Rokkitt"/>
                <a:ea typeface="Rokkitt"/>
                <a:cs typeface="Rokkitt"/>
                <a:sym typeface="Rokkitt"/>
              </a:defRPr>
            </a:lvl7pPr>
            <a:lvl8pPr indent="0" lvl="7" marL="3200400" marR="0" rtl="0" algn="l">
              <a:lnSpc>
                <a:spcPct val="90000"/>
              </a:lnSpc>
              <a:spcBef>
                <a:spcPts val="400"/>
              </a:spcBef>
              <a:spcAft>
                <a:spcPts val="200"/>
              </a:spcAft>
              <a:buClr>
                <a:srgbClr val="9E3611"/>
              </a:buClr>
              <a:buFont typeface="Noto Sans Symbols"/>
              <a:buNone/>
              <a:defRPr b="0" i="0" sz="900" u="none" cap="none" strike="noStrike">
                <a:solidFill>
                  <a:schemeClr val="dk1"/>
                </a:solidFill>
                <a:latin typeface="Rokkitt"/>
                <a:ea typeface="Rokkitt"/>
                <a:cs typeface="Rokkitt"/>
                <a:sym typeface="Rokkitt"/>
              </a:defRPr>
            </a:lvl8pPr>
            <a:lvl9pPr indent="0" lvl="8" marL="3657600" marR="0" rtl="0" algn="l">
              <a:lnSpc>
                <a:spcPct val="90000"/>
              </a:lnSpc>
              <a:spcBef>
                <a:spcPts val="400"/>
              </a:spcBef>
              <a:spcAft>
                <a:spcPts val="200"/>
              </a:spcAft>
              <a:buClr>
                <a:srgbClr val="9E3611"/>
              </a:buClr>
              <a:buFont typeface="Noto Sans Symbols"/>
              <a:buNone/>
              <a:defRPr b="0" i="0" sz="900" u="none" cap="none" strike="noStrike">
                <a:solidFill>
                  <a:schemeClr val="dk1"/>
                </a:solidFill>
                <a:latin typeface="Rokkitt"/>
                <a:ea typeface="Rokkitt"/>
                <a:cs typeface="Rokkitt"/>
                <a:sym typeface="Rokkitt"/>
              </a:defRPr>
            </a:lvl9pPr>
          </a:lstStyle>
          <a:p/>
        </p:txBody>
      </p:sp>
      <p:sp>
        <p:nvSpPr>
          <p:cNvPr id="87" name="Shape 87"/>
          <p:cNvSpPr txBox="1"/>
          <p:nvPr>
            <p:ph idx="10" type="dt"/>
          </p:nvPr>
        </p:nvSpPr>
        <p:spPr>
          <a:xfrm>
            <a:off x="7964424" y="6272783"/>
            <a:ext cx="3273552" cy="365125"/>
          </a:xfrm>
          <a:prstGeom prst="rect">
            <a:avLst/>
          </a:prstGeom>
          <a:noFill/>
          <a:ln>
            <a:noFill/>
          </a:ln>
        </p:spPr>
        <p:txBody>
          <a:bodyPr anchorCtr="0" anchor="ctr" bIns="91425" lIns="91425" rIns="91425" tIns="91425"/>
          <a:lstStyle>
            <a:lvl1pPr indent="0" lvl="0" marL="0" marR="0" rtl="0" algn="r">
              <a:spcBef>
                <a:spcPts val="0"/>
              </a:spcBef>
              <a:buNone/>
              <a:defRPr b="0" i="0" sz="1100" u="none" cap="none" strike="noStrike">
                <a:solidFill>
                  <a:schemeClr val="dk2"/>
                </a:solidFill>
                <a:latin typeface="Rokkitt"/>
                <a:ea typeface="Rokkitt"/>
                <a:cs typeface="Rokkitt"/>
                <a:sym typeface="Rokkitt"/>
              </a:defRPr>
            </a:lvl1pPr>
            <a:lvl2pPr indent="0" lvl="1" marL="457200" marR="0" rtl="0" algn="l">
              <a:spcBef>
                <a:spcPts val="0"/>
              </a:spcBef>
              <a:buNone/>
              <a:defRPr b="0" i="0" sz="1800" u="none" cap="none" strike="noStrike">
                <a:solidFill>
                  <a:schemeClr val="dk1"/>
                </a:solidFill>
                <a:latin typeface="Rokkitt"/>
                <a:ea typeface="Rokkitt"/>
                <a:cs typeface="Rokkitt"/>
                <a:sym typeface="Rokkitt"/>
              </a:defRPr>
            </a:lvl2pPr>
            <a:lvl3pPr indent="0" lvl="2" marL="914400" marR="0" rtl="0" algn="l">
              <a:spcBef>
                <a:spcPts val="0"/>
              </a:spcBef>
              <a:buNone/>
              <a:defRPr b="0" i="0" sz="1800" u="none" cap="none" strike="noStrike">
                <a:solidFill>
                  <a:schemeClr val="dk1"/>
                </a:solidFill>
                <a:latin typeface="Rokkitt"/>
                <a:ea typeface="Rokkitt"/>
                <a:cs typeface="Rokkitt"/>
                <a:sym typeface="Rokkitt"/>
              </a:defRPr>
            </a:lvl3pPr>
            <a:lvl4pPr indent="0" lvl="3" marL="1371600" marR="0" rtl="0" algn="l">
              <a:spcBef>
                <a:spcPts val="0"/>
              </a:spcBef>
              <a:buNone/>
              <a:defRPr b="0" i="0" sz="1800" u="none" cap="none" strike="noStrike">
                <a:solidFill>
                  <a:schemeClr val="dk1"/>
                </a:solidFill>
                <a:latin typeface="Rokkitt"/>
                <a:ea typeface="Rokkitt"/>
                <a:cs typeface="Rokkitt"/>
                <a:sym typeface="Rokkitt"/>
              </a:defRPr>
            </a:lvl4pPr>
            <a:lvl5pPr indent="0" lvl="4" marL="1828800" marR="0" rtl="0" algn="l">
              <a:spcBef>
                <a:spcPts val="0"/>
              </a:spcBef>
              <a:buNone/>
              <a:defRPr b="0" i="0" sz="1800" u="none" cap="none" strike="noStrike">
                <a:solidFill>
                  <a:schemeClr val="dk1"/>
                </a:solidFill>
                <a:latin typeface="Rokkitt"/>
                <a:ea typeface="Rokkitt"/>
                <a:cs typeface="Rokkitt"/>
                <a:sym typeface="Rokkitt"/>
              </a:defRPr>
            </a:lvl5pPr>
            <a:lvl6pPr indent="0" lvl="5" marL="2286000" marR="0" rtl="0" algn="l">
              <a:spcBef>
                <a:spcPts val="0"/>
              </a:spcBef>
              <a:buNone/>
              <a:defRPr b="0" i="0" sz="1800" u="none" cap="none" strike="noStrike">
                <a:solidFill>
                  <a:schemeClr val="dk1"/>
                </a:solidFill>
                <a:latin typeface="Rokkitt"/>
                <a:ea typeface="Rokkitt"/>
                <a:cs typeface="Rokkitt"/>
                <a:sym typeface="Rokkitt"/>
              </a:defRPr>
            </a:lvl6pPr>
            <a:lvl7pPr indent="0" lvl="6" marL="2743200" marR="0" rtl="0" algn="l">
              <a:spcBef>
                <a:spcPts val="0"/>
              </a:spcBef>
              <a:buNone/>
              <a:defRPr b="0" i="0" sz="1800" u="none" cap="none" strike="noStrike">
                <a:solidFill>
                  <a:schemeClr val="dk1"/>
                </a:solidFill>
                <a:latin typeface="Rokkitt"/>
                <a:ea typeface="Rokkitt"/>
                <a:cs typeface="Rokkitt"/>
                <a:sym typeface="Rokkitt"/>
              </a:defRPr>
            </a:lvl7pPr>
            <a:lvl8pPr indent="0" lvl="7" marL="3200400" marR="0" rtl="0" algn="l">
              <a:spcBef>
                <a:spcPts val="0"/>
              </a:spcBef>
              <a:buNone/>
              <a:defRPr b="0" i="0" sz="1800" u="none" cap="none" strike="noStrike">
                <a:solidFill>
                  <a:schemeClr val="dk1"/>
                </a:solidFill>
                <a:latin typeface="Rokkitt"/>
                <a:ea typeface="Rokkitt"/>
                <a:cs typeface="Rokkitt"/>
                <a:sym typeface="Rokkitt"/>
              </a:defRPr>
            </a:lvl8pPr>
            <a:lvl9pPr indent="0" lvl="8" marL="3657600" marR="0" rtl="0" algn="l">
              <a:spcBef>
                <a:spcPts val="0"/>
              </a:spcBef>
              <a:buNone/>
              <a:defRPr b="0" i="0" sz="1800" u="none" cap="none" strike="noStrike">
                <a:solidFill>
                  <a:schemeClr val="dk1"/>
                </a:solidFill>
                <a:latin typeface="Rokkitt"/>
                <a:ea typeface="Rokkitt"/>
                <a:cs typeface="Rokkitt"/>
                <a:sym typeface="Rokkitt"/>
              </a:defRPr>
            </a:lvl9pPr>
          </a:lstStyle>
          <a:p/>
        </p:txBody>
      </p:sp>
      <p:grpSp>
        <p:nvGrpSpPr>
          <p:cNvPr id="88" name="Shape 88"/>
          <p:cNvGrpSpPr/>
          <p:nvPr/>
        </p:nvGrpSpPr>
        <p:grpSpPr>
          <a:xfrm>
            <a:off x="11401724" y="6229680"/>
            <a:ext cx="457199" cy="457199"/>
            <a:chOff x="11361456" y="6195812"/>
            <a:chExt cx="548639" cy="548639"/>
          </a:xfrm>
        </p:grpSpPr>
        <p:sp>
          <p:nvSpPr>
            <p:cNvPr id="89" name="Shape 89"/>
            <p:cNvSpPr/>
            <p:nvPr/>
          </p:nvSpPr>
          <p:spPr>
            <a:xfrm>
              <a:off x="11361456" y="6195812"/>
              <a:ext cx="548639" cy="548639"/>
            </a:xfrm>
            <a:prstGeom prst="ellipse">
              <a:avLst/>
            </a:prstGeom>
            <a:blipFill rotWithShape="1">
              <a:blip r:embed="rId3">
                <a:alphaModFix/>
              </a:blip>
              <a:tile algn="tl" flip="none" tx="50800" sx="85000" ty="0" sy="85000"/>
            </a:blipFill>
            <a:ln>
              <a:noFill/>
            </a:ln>
          </p:spPr>
          <p:txBody>
            <a:bodyPr anchorCtr="0" anchor="ctr" bIns="91425" lIns="91425" rIns="91425" tIns="91425">
              <a:noAutofit/>
            </a:bodyPr>
            <a:lstStyle/>
            <a:p>
              <a:pPr lvl="0">
                <a:spcBef>
                  <a:spcPts val="0"/>
                </a:spcBef>
                <a:buNone/>
              </a:pPr>
              <a:r>
                <a:t/>
              </a:r>
              <a:endParaRPr/>
            </a:p>
          </p:txBody>
        </p:sp>
        <p:sp>
          <p:nvSpPr>
            <p:cNvPr id="90" name="Shape 90"/>
            <p:cNvSpPr/>
            <p:nvPr/>
          </p:nvSpPr>
          <p:spPr>
            <a:xfrm>
              <a:off x="11396488" y="6230844"/>
              <a:ext cx="478576" cy="478578"/>
            </a:xfrm>
            <a:prstGeom prst="ellipse">
              <a:avLst/>
            </a:prstGeom>
            <a:noFill/>
            <a:ln cap="flat" cmpd="sng" w="12700">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grpSp>
      <p:sp>
        <p:nvSpPr>
          <p:cNvPr id="91" name="Shape 91"/>
          <p:cNvSpPr txBox="1"/>
          <p:nvPr>
            <p:ph idx="12" type="sldNum"/>
          </p:nvPr>
        </p:nvSpPr>
        <p:spPr>
          <a:xfrm>
            <a:off x="11311128" y="6272783"/>
            <a:ext cx="640079" cy="365125"/>
          </a:xfrm>
          <a:prstGeom prst="rect">
            <a:avLst/>
          </a:prstGeom>
          <a:noFill/>
          <a:ln>
            <a:noFill/>
          </a:ln>
        </p:spPr>
        <p:txBody>
          <a:bodyPr anchorCtr="0" anchor="ctr" bIns="45700" lIns="91425" rIns="91425" tIns="45700">
            <a:noAutofit/>
          </a:bodyPr>
          <a:lstStyle/>
          <a:p>
            <a:pPr indent="0" lvl="0" marL="0" marR="0" rtl="0" algn="ctr">
              <a:spcBef>
                <a:spcPts val="0"/>
              </a:spcBef>
              <a:buSzPct val="25000"/>
              <a:buNone/>
            </a:pPr>
            <a:fld id="{00000000-1234-1234-1234-123412341234}" type="slidenum">
              <a:rPr b="1" i="0" lang="en-US" sz="1400" u="none" cap="none" strike="noStrike">
                <a:solidFill>
                  <a:srgbClr val="FFFFFF"/>
                </a:solidFill>
                <a:latin typeface="Rokkitt"/>
                <a:ea typeface="Rokkitt"/>
                <a:cs typeface="Rokkitt"/>
                <a:sym typeface="Rokkitt"/>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0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1069848" y="484631"/>
            <a:ext cx="10058399" cy="1609344"/>
          </a:xfrm>
          <a:prstGeom prst="rect">
            <a:avLst/>
          </a:prstGeom>
          <a:noFill/>
          <a:ln>
            <a:noFill/>
          </a:ln>
        </p:spPr>
        <p:txBody>
          <a:bodyPr anchorCtr="0" anchor="ctr" bIns="91425" lIns="91425" rIns="91425" tIns="91425"/>
          <a:lstStyle>
            <a:lvl1pPr indent="0" lvl="0" marL="0" marR="0" rtl="0" algn="l">
              <a:lnSpc>
                <a:spcPct val="90000"/>
              </a:lnSpc>
              <a:spcBef>
                <a:spcPts val="0"/>
              </a:spcBef>
              <a:buFont typeface="Rokkitt"/>
              <a:buNone/>
              <a:defRPr b="0" i="0" sz="5400" u="none" cap="none" strike="noStrike">
                <a:latin typeface="Rokkitt"/>
                <a:ea typeface="Rokkitt"/>
                <a:cs typeface="Rokkitt"/>
                <a:sym typeface="Rokkitt"/>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1" name="Shape 11"/>
          <p:cNvSpPr txBox="1"/>
          <p:nvPr>
            <p:ph idx="1" type="body"/>
          </p:nvPr>
        </p:nvSpPr>
        <p:spPr>
          <a:xfrm>
            <a:off x="1069848" y="2121408"/>
            <a:ext cx="10058399" cy="4050791"/>
          </a:xfrm>
          <a:prstGeom prst="rect">
            <a:avLst/>
          </a:prstGeom>
          <a:noFill/>
          <a:ln>
            <a:noFill/>
          </a:ln>
        </p:spPr>
        <p:txBody>
          <a:bodyPr anchorCtr="0" anchor="t" bIns="91425" lIns="91425" rIns="91425" tIns="91425"/>
          <a:lstStyle>
            <a:lvl1pPr indent="-74929" lvl="0" marL="182880" marR="0" rtl="0" algn="l">
              <a:lnSpc>
                <a:spcPct val="90000"/>
              </a:lnSpc>
              <a:spcBef>
                <a:spcPts val="1200"/>
              </a:spcBef>
              <a:buClr>
                <a:srgbClr val="9E3611"/>
              </a:buClr>
              <a:buSzPct val="85000"/>
              <a:buFont typeface="Noto Sans Symbols"/>
              <a:buChar char="▪"/>
              <a:defRPr b="0" i="0" sz="2000" u="none" cap="none" strike="noStrike">
                <a:solidFill>
                  <a:schemeClr val="dk1"/>
                </a:solidFill>
                <a:latin typeface="Rokkitt"/>
                <a:ea typeface="Rokkitt"/>
                <a:cs typeface="Rokkitt"/>
                <a:sym typeface="Rokkitt"/>
              </a:defRPr>
            </a:lvl1pPr>
            <a:lvl2pPr indent="-93345" lvl="1" marL="457200" marR="0" rtl="0" algn="l">
              <a:lnSpc>
                <a:spcPct val="90000"/>
              </a:lnSpc>
              <a:spcBef>
                <a:spcPts val="400"/>
              </a:spcBef>
              <a:spcAft>
                <a:spcPts val="200"/>
              </a:spcAft>
              <a:buClr>
                <a:srgbClr val="9E3611"/>
              </a:buClr>
              <a:buSzPct val="85000"/>
              <a:buFont typeface="Noto Sans Symbols"/>
              <a:buChar char="▪"/>
              <a:defRPr b="0" i="0" sz="1800" u="none" cap="none" strike="noStrike">
                <a:solidFill>
                  <a:schemeClr val="dk1"/>
                </a:solidFill>
                <a:latin typeface="Rokkitt"/>
                <a:ea typeface="Rokkitt"/>
                <a:cs typeface="Rokkitt"/>
                <a:sym typeface="Rokkitt"/>
              </a:defRPr>
            </a:lvl2pPr>
            <a:lvl3pPr indent="-99059" lvl="2" marL="731520"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3pPr>
            <a:lvl4pPr indent="-106679" lvl="3" marL="1005839"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4pPr>
            <a:lvl5pPr indent="-101600" lvl="4" marL="1280160"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5pPr>
            <a:lvl6pPr indent="-154739" lvl="5" marL="1600000"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6pPr>
            <a:lvl7pPr indent="-149939" lvl="6" marL="1899999"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7pPr>
            <a:lvl8pPr indent="-145139" lvl="7" marL="2200000"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8pPr>
            <a:lvl9pPr indent="-153039" lvl="8" marL="2500000" marR="0" rtl="0" algn="l">
              <a:lnSpc>
                <a:spcPct val="90000"/>
              </a:lnSpc>
              <a:spcBef>
                <a:spcPts val="400"/>
              </a:spcBef>
              <a:spcAft>
                <a:spcPts val="200"/>
              </a:spcAft>
              <a:buClr>
                <a:srgbClr val="9E3611"/>
              </a:buClr>
              <a:buSzPct val="85000"/>
              <a:buFont typeface="Noto Sans Symbols"/>
              <a:buChar char="▪"/>
              <a:defRPr b="0" i="0" sz="1600" u="none" cap="none" strike="noStrike">
                <a:solidFill>
                  <a:schemeClr val="dk1"/>
                </a:solidFill>
                <a:latin typeface="Rokkitt"/>
                <a:ea typeface="Rokkitt"/>
                <a:cs typeface="Rokkitt"/>
                <a:sym typeface="Rokkitt"/>
              </a:defRPr>
            </a:lvl9pPr>
          </a:lstStyle>
          <a:p/>
        </p:txBody>
      </p:sp>
      <p:sp>
        <p:nvSpPr>
          <p:cNvPr id="12" name="Shape 12"/>
          <p:cNvSpPr txBox="1"/>
          <p:nvPr>
            <p:ph idx="10" type="dt"/>
          </p:nvPr>
        </p:nvSpPr>
        <p:spPr>
          <a:xfrm>
            <a:off x="7964424" y="6272783"/>
            <a:ext cx="3273552" cy="365125"/>
          </a:xfrm>
          <a:prstGeom prst="rect">
            <a:avLst/>
          </a:prstGeom>
          <a:noFill/>
          <a:ln>
            <a:noFill/>
          </a:ln>
        </p:spPr>
        <p:txBody>
          <a:bodyPr anchorCtr="0" anchor="ctr" bIns="91425" lIns="91425" rIns="91425" tIns="91425"/>
          <a:lstStyle>
            <a:lvl1pPr indent="0" lvl="0" marL="0" marR="0" rtl="0" algn="r">
              <a:spcBef>
                <a:spcPts val="0"/>
              </a:spcBef>
              <a:buNone/>
              <a:defRPr b="0" i="0" sz="1100" u="none" cap="none" strike="noStrike">
                <a:solidFill>
                  <a:schemeClr val="dk2"/>
                </a:solidFill>
                <a:latin typeface="Rokkitt"/>
                <a:ea typeface="Rokkitt"/>
                <a:cs typeface="Rokkitt"/>
                <a:sym typeface="Rokkitt"/>
              </a:defRPr>
            </a:lvl1pPr>
            <a:lvl2pPr indent="0" lvl="1" marL="457200" marR="0" rtl="0" algn="l">
              <a:spcBef>
                <a:spcPts val="0"/>
              </a:spcBef>
              <a:buNone/>
              <a:defRPr b="0" i="0" sz="1800" u="none" cap="none" strike="noStrike">
                <a:solidFill>
                  <a:schemeClr val="dk1"/>
                </a:solidFill>
                <a:latin typeface="Rokkitt"/>
                <a:ea typeface="Rokkitt"/>
                <a:cs typeface="Rokkitt"/>
                <a:sym typeface="Rokkitt"/>
              </a:defRPr>
            </a:lvl2pPr>
            <a:lvl3pPr indent="0" lvl="2" marL="914400" marR="0" rtl="0" algn="l">
              <a:spcBef>
                <a:spcPts val="0"/>
              </a:spcBef>
              <a:buNone/>
              <a:defRPr b="0" i="0" sz="1800" u="none" cap="none" strike="noStrike">
                <a:solidFill>
                  <a:schemeClr val="dk1"/>
                </a:solidFill>
                <a:latin typeface="Rokkitt"/>
                <a:ea typeface="Rokkitt"/>
                <a:cs typeface="Rokkitt"/>
                <a:sym typeface="Rokkitt"/>
              </a:defRPr>
            </a:lvl3pPr>
            <a:lvl4pPr indent="0" lvl="3" marL="1371600" marR="0" rtl="0" algn="l">
              <a:spcBef>
                <a:spcPts val="0"/>
              </a:spcBef>
              <a:buNone/>
              <a:defRPr b="0" i="0" sz="1800" u="none" cap="none" strike="noStrike">
                <a:solidFill>
                  <a:schemeClr val="dk1"/>
                </a:solidFill>
                <a:latin typeface="Rokkitt"/>
                <a:ea typeface="Rokkitt"/>
                <a:cs typeface="Rokkitt"/>
                <a:sym typeface="Rokkitt"/>
              </a:defRPr>
            </a:lvl4pPr>
            <a:lvl5pPr indent="0" lvl="4" marL="1828800" marR="0" rtl="0" algn="l">
              <a:spcBef>
                <a:spcPts val="0"/>
              </a:spcBef>
              <a:buNone/>
              <a:defRPr b="0" i="0" sz="1800" u="none" cap="none" strike="noStrike">
                <a:solidFill>
                  <a:schemeClr val="dk1"/>
                </a:solidFill>
                <a:latin typeface="Rokkitt"/>
                <a:ea typeface="Rokkitt"/>
                <a:cs typeface="Rokkitt"/>
                <a:sym typeface="Rokkitt"/>
              </a:defRPr>
            </a:lvl5pPr>
            <a:lvl6pPr indent="0" lvl="5" marL="2286000" marR="0" rtl="0" algn="l">
              <a:spcBef>
                <a:spcPts val="0"/>
              </a:spcBef>
              <a:buNone/>
              <a:defRPr b="0" i="0" sz="1800" u="none" cap="none" strike="noStrike">
                <a:solidFill>
                  <a:schemeClr val="dk1"/>
                </a:solidFill>
                <a:latin typeface="Rokkitt"/>
                <a:ea typeface="Rokkitt"/>
                <a:cs typeface="Rokkitt"/>
                <a:sym typeface="Rokkitt"/>
              </a:defRPr>
            </a:lvl6pPr>
            <a:lvl7pPr indent="0" lvl="6" marL="2743200" marR="0" rtl="0" algn="l">
              <a:spcBef>
                <a:spcPts val="0"/>
              </a:spcBef>
              <a:buNone/>
              <a:defRPr b="0" i="0" sz="1800" u="none" cap="none" strike="noStrike">
                <a:solidFill>
                  <a:schemeClr val="dk1"/>
                </a:solidFill>
                <a:latin typeface="Rokkitt"/>
                <a:ea typeface="Rokkitt"/>
                <a:cs typeface="Rokkitt"/>
                <a:sym typeface="Rokkitt"/>
              </a:defRPr>
            </a:lvl7pPr>
            <a:lvl8pPr indent="0" lvl="7" marL="3200400" marR="0" rtl="0" algn="l">
              <a:spcBef>
                <a:spcPts val="0"/>
              </a:spcBef>
              <a:buNone/>
              <a:defRPr b="0" i="0" sz="1800" u="none" cap="none" strike="noStrike">
                <a:solidFill>
                  <a:schemeClr val="dk1"/>
                </a:solidFill>
                <a:latin typeface="Rokkitt"/>
                <a:ea typeface="Rokkitt"/>
                <a:cs typeface="Rokkitt"/>
                <a:sym typeface="Rokkitt"/>
              </a:defRPr>
            </a:lvl8pPr>
            <a:lvl9pPr indent="0" lvl="8" marL="3657600" marR="0" rtl="0" algn="l">
              <a:spcBef>
                <a:spcPts val="0"/>
              </a:spcBef>
              <a:buNone/>
              <a:defRPr b="0" i="0" sz="1800" u="none" cap="none" strike="noStrike">
                <a:solidFill>
                  <a:schemeClr val="dk1"/>
                </a:solidFill>
                <a:latin typeface="Rokkitt"/>
                <a:ea typeface="Rokkitt"/>
                <a:cs typeface="Rokkitt"/>
                <a:sym typeface="Rokkitt"/>
              </a:defRPr>
            </a:lvl9pPr>
          </a:lstStyle>
          <a:p/>
        </p:txBody>
      </p:sp>
      <p:sp>
        <p:nvSpPr>
          <p:cNvPr id="13" name="Shape 13"/>
          <p:cNvSpPr txBox="1"/>
          <p:nvPr>
            <p:ph idx="11" type="ftr"/>
          </p:nvPr>
        </p:nvSpPr>
        <p:spPr>
          <a:xfrm>
            <a:off x="1088136" y="6272783"/>
            <a:ext cx="6327647" cy="365125"/>
          </a:xfrm>
          <a:prstGeom prst="rect">
            <a:avLst/>
          </a:prstGeom>
          <a:noFill/>
          <a:ln>
            <a:noFill/>
          </a:ln>
        </p:spPr>
        <p:txBody>
          <a:bodyPr anchorCtr="0" anchor="ctr" bIns="91425" lIns="91425" rIns="91425" tIns="91425"/>
          <a:lstStyle>
            <a:lvl1pPr indent="0" lvl="0" marL="0" marR="0" rtl="0" algn="l">
              <a:spcBef>
                <a:spcPts val="0"/>
              </a:spcBef>
              <a:buNone/>
              <a:defRPr b="0" i="0" sz="1100" u="none" cap="none" strike="noStrike">
                <a:solidFill>
                  <a:schemeClr val="dk2"/>
                </a:solidFill>
                <a:latin typeface="Rokkitt"/>
                <a:ea typeface="Rokkitt"/>
                <a:cs typeface="Rokkitt"/>
                <a:sym typeface="Rokkitt"/>
              </a:defRPr>
            </a:lvl1pPr>
            <a:lvl2pPr indent="0" lvl="1" marL="457200" marR="0" rtl="0" algn="l">
              <a:spcBef>
                <a:spcPts val="0"/>
              </a:spcBef>
              <a:buNone/>
              <a:defRPr b="0" i="0" sz="1800" u="none" cap="none" strike="noStrike">
                <a:solidFill>
                  <a:schemeClr val="dk1"/>
                </a:solidFill>
                <a:latin typeface="Rokkitt"/>
                <a:ea typeface="Rokkitt"/>
                <a:cs typeface="Rokkitt"/>
                <a:sym typeface="Rokkitt"/>
              </a:defRPr>
            </a:lvl2pPr>
            <a:lvl3pPr indent="0" lvl="2" marL="914400" marR="0" rtl="0" algn="l">
              <a:spcBef>
                <a:spcPts val="0"/>
              </a:spcBef>
              <a:buNone/>
              <a:defRPr b="0" i="0" sz="1800" u="none" cap="none" strike="noStrike">
                <a:solidFill>
                  <a:schemeClr val="dk1"/>
                </a:solidFill>
                <a:latin typeface="Rokkitt"/>
                <a:ea typeface="Rokkitt"/>
                <a:cs typeface="Rokkitt"/>
                <a:sym typeface="Rokkitt"/>
              </a:defRPr>
            </a:lvl3pPr>
            <a:lvl4pPr indent="0" lvl="3" marL="1371600" marR="0" rtl="0" algn="l">
              <a:spcBef>
                <a:spcPts val="0"/>
              </a:spcBef>
              <a:buNone/>
              <a:defRPr b="0" i="0" sz="1800" u="none" cap="none" strike="noStrike">
                <a:solidFill>
                  <a:schemeClr val="dk1"/>
                </a:solidFill>
                <a:latin typeface="Rokkitt"/>
                <a:ea typeface="Rokkitt"/>
                <a:cs typeface="Rokkitt"/>
                <a:sym typeface="Rokkitt"/>
              </a:defRPr>
            </a:lvl4pPr>
            <a:lvl5pPr indent="0" lvl="4" marL="1828800" marR="0" rtl="0" algn="l">
              <a:spcBef>
                <a:spcPts val="0"/>
              </a:spcBef>
              <a:buNone/>
              <a:defRPr b="0" i="0" sz="1800" u="none" cap="none" strike="noStrike">
                <a:solidFill>
                  <a:schemeClr val="dk1"/>
                </a:solidFill>
                <a:latin typeface="Rokkitt"/>
                <a:ea typeface="Rokkitt"/>
                <a:cs typeface="Rokkitt"/>
                <a:sym typeface="Rokkitt"/>
              </a:defRPr>
            </a:lvl5pPr>
            <a:lvl6pPr indent="0" lvl="5" marL="2286000" marR="0" rtl="0" algn="l">
              <a:spcBef>
                <a:spcPts val="0"/>
              </a:spcBef>
              <a:buNone/>
              <a:defRPr b="0" i="0" sz="1800" u="none" cap="none" strike="noStrike">
                <a:solidFill>
                  <a:schemeClr val="dk1"/>
                </a:solidFill>
                <a:latin typeface="Rokkitt"/>
                <a:ea typeface="Rokkitt"/>
                <a:cs typeface="Rokkitt"/>
                <a:sym typeface="Rokkitt"/>
              </a:defRPr>
            </a:lvl6pPr>
            <a:lvl7pPr indent="0" lvl="6" marL="2743200" marR="0" rtl="0" algn="l">
              <a:spcBef>
                <a:spcPts val="0"/>
              </a:spcBef>
              <a:buNone/>
              <a:defRPr b="0" i="0" sz="1800" u="none" cap="none" strike="noStrike">
                <a:solidFill>
                  <a:schemeClr val="dk1"/>
                </a:solidFill>
                <a:latin typeface="Rokkitt"/>
                <a:ea typeface="Rokkitt"/>
                <a:cs typeface="Rokkitt"/>
                <a:sym typeface="Rokkitt"/>
              </a:defRPr>
            </a:lvl7pPr>
            <a:lvl8pPr indent="0" lvl="7" marL="3200400" marR="0" rtl="0" algn="l">
              <a:spcBef>
                <a:spcPts val="0"/>
              </a:spcBef>
              <a:buNone/>
              <a:defRPr b="0" i="0" sz="1800" u="none" cap="none" strike="noStrike">
                <a:solidFill>
                  <a:schemeClr val="dk1"/>
                </a:solidFill>
                <a:latin typeface="Rokkitt"/>
                <a:ea typeface="Rokkitt"/>
                <a:cs typeface="Rokkitt"/>
                <a:sym typeface="Rokkitt"/>
              </a:defRPr>
            </a:lvl8pPr>
            <a:lvl9pPr indent="0" lvl="8" marL="3657600" marR="0" rtl="0" algn="l">
              <a:spcBef>
                <a:spcPts val="0"/>
              </a:spcBef>
              <a:buNone/>
              <a:defRPr b="0" i="0" sz="1800" u="none" cap="none" strike="noStrike">
                <a:solidFill>
                  <a:schemeClr val="dk1"/>
                </a:solidFill>
                <a:latin typeface="Rokkitt"/>
                <a:ea typeface="Rokkitt"/>
                <a:cs typeface="Rokkitt"/>
                <a:sym typeface="Rokkitt"/>
              </a:defRPr>
            </a:lvl9pPr>
          </a:lstStyle>
          <a:p/>
        </p:txBody>
      </p:sp>
      <p:grpSp>
        <p:nvGrpSpPr>
          <p:cNvPr id="14" name="Shape 14"/>
          <p:cNvGrpSpPr/>
          <p:nvPr/>
        </p:nvGrpSpPr>
        <p:grpSpPr>
          <a:xfrm>
            <a:off x="11401724" y="6229680"/>
            <a:ext cx="457199" cy="457199"/>
            <a:chOff x="11361456" y="6195812"/>
            <a:chExt cx="548639" cy="548639"/>
          </a:xfrm>
        </p:grpSpPr>
        <p:sp>
          <p:nvSpPr>
            <p:cNvPr id="15" name="Shape 15"/>
            <p:cNvSpPr/>
            <p:nvPr/>
          </p:nvSpPr>
          <p:spPr>
            <a:xfrm>
              <a:off x="11361456" y="6195812"/>
              <a:ext cx="548639" cy="548639"/>
            </a:xfrm>
            <a:prstGeom prst="ellipse">
              <a:avLst/>
            </a:prstGeom>
            <a:blipFill rotWithShape="1">
              <a:blip r:embed="rId1">
                <a:alphaModFix/>
              </a:blip>
              <a:tile algn="tl" flip="none" tx="50800" sx="85000" ty="0" sy="85000"/>
            </a:blipFill>
            <a:ln>
              <a:noFill/>
            </a:ln>
          </p:spPr>
          <p:txBody>
            <a:bodyPr anchorCtr="0" anchor="ctr" bIns="91425" lIns="91425" rIns="91425" tIns="91425">
              <a:noAutofit/>
            </a:bodyPr>
            <a:lstStyle/>
            <a:p>
              <a:pPr lvl="0">
                <a:spcBef>
                  <a:spcPts val="0"/>
                </a:spcBef>
                <a:buNone/>
              </a:pPr>
              <a:r>
                <a:t/>
              </a:r>
              <a:endParaRPr/>
            </a:p>
          </p:txBody>
        </p:sp>
        <p:sp>
          <p:nvSpPr>
            <p:cNvPr id="16" name="Shape 16"/>
            <p:cNvSpPr/>
            <p:nvPr/>
          </p:nvSpPr>
          <p:spPr>
            <a:xfrm>
              <a:off x="11396488" y="6230844"/>
              <a:ext cx="478576" cy="478578"/>
            </a:xfrm>
            <a:prstGeom prst="ellipse">
              <a:avLst/>
            </a:prstGeom>
            <a:noFill/>
            <a:ln cap="flat" cmpd="sng" w="12700">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grpSp>
      <p:sp>
        <p:nvSpPr>
          <p:cNvPr id="17" name="Shape 17"/>
          <p:cNvSpPr txBox="1"/>
          <p:nvPr>
            <p:ph idx="12" type="sldNum"/>
          </p:nvPr>
        </p:nvSpPr>
        <p:spPr>
          <a:xfrm>
            <a:off x="11311128" y="6272783"/>
            <a:ext cx="640079" cy="365125"/>
          </a:xfrm>
          <a:prstGeom prst="rect">
            <a:avLst/>
          </a:prstGeom>
          <a:noFill/>
          <a:ln>
            <a:noFill/>
          </a:ln>
        </p:spPr>
        <p:txBody>
          <a:bodyPr anchorCtr="0" anchor="ctr" bIns="45700" lIns="91425" rIns="91425" tIns="45700">
            <a:noAutofit/>
          </a:bodyPr>
          <a:lstStyle/>
          <a:p>
            <a:pPr indent="0" lvl="0" marL="0" marR="0" rtl="0" algn="ctr">
              <a:spcBef>
                <a:spcPts val="0"/>
              </a:spcBef>
              <a:buSzPct val="25000"/>
              <a:buNone/>
            </a:pPr>
            <a:fld id="{00000000-1234-1234-1234-123412341234}" type="slidenum">
              <a:rPr b="1" i="0" lang="en-US" sz="1400" u="none" cap="none" strike="noStrike">
                <a:solidFill>
                  <a:srgbClr val="FFFFFF"/>
                </a:solidFill>
                <a:latin typeface="Rokkitt"/>
                <a:ea typeface="Rokkitt"/>
                <a:cs typeface="Rokkitt"/>
                <a:sym typeface="Rokkitt"/>
              </a:rPr>
              <a:t>‹#›</a:t>
            </a:fld>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03.jpg"/><Relationship Id="rId4" Type="http://schemas.openxmlformats.org/officeDocument/2006/relationships/image" Target="../media/image05.jpg"/><Relationship Id="rId5" Type="http://schemas.openxmlformats.org/officeDocument/2006/relationships/image" Target="../media/image0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x="0" y="0"/>
          <a:ext cx="0" cy="0"/>
          <a:chOff x="0" y="0"/>
          <a:chExt cx="0" cy="0"/>
        </a:xfrm>
      </p:grpSpPr>
      <p:sp>
        <p:nvSpPr>
          <p:cNvPr id="108" name="Shape 108"/>
          <p:cNvSpPr txBox="1"/>
          <p:nvPr>
            <p:ph type="ctrTitle"/>
          </p:nvPr>
        </p:nvSpPr>
        <p:spPr>
          <a:xfrm>
            <a:off x="1051559" y="1432223"/>
            <a:ext cx="9966959" cy="3035807"/>
          </a:xfrm>
          <a:prstGeom prst="rect">
            <a:avLst/>
          </a:prstGeom>
          <a:noFill/>
          <a:ln>
            <a:noFill/>
          </a:ln>
        </p:spPr>
        <p:txBody>
          <a:bodyPr anchorCtr="0" anchor="ctr" bIns="45700" lIns="91425" rIns="91425" tIns="45700">
            <a:noAutofit/>
          </a:bodyPr>
          <a:lstStyle/>
          <a:p>
            <a:pPr indent="0" lvl="0" marL="0" marR="0" rtl="0" algn="l">
              <a:lnSpc>
                <a:spcPct val="80000"/>
              </a:lnSpc>
              <a:spcBef>
                <a:spcPts val="0"/>
              </a:spcBef>
              <a:buSzPct val="25000"/>
              <a:buFont typeface="Rokkitt"/>
              <a:buNone/>
            </a:pPr>
            <a:r>
              <a:rPr b="0" i="0" lang="en-US" sz="9600" u="none" cap="none" strike="noStrike">
                <a:latin typeface="Rokkitt"/>
                <a:ea typeface="Rokkitt"/>
                <a:cs typeface="Rokkitt"/>
                <a:sym typeface="Rokkitt"/>
              </a:rPr>
              <a:t>‘WINNING’ THE FRQS</a:t>
            </a:r>
          </a:p>
        </p:txBody>
      </p:sp>
      <p:sp>
        <p:nvSpPr>
          <p:cNvPr id="109" name="Shape 109"/>
          <p:cNvSpPr txBox="1"/>
          <p:nvPr>
            <p:ph idx="1" type="subTitle"/>
          </p:nvPr>
        </p:nvSpPr>
        <p:spPr>
          <a:xfrm>
            <a:off x="1069848" y="4389119"/>
            <a:ext cx="7891272" cy="1069847"/>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buClr>
                <a:srgbClr val="9E3611"/>
              </a:buClr>
              <a:buSzPct val="25000"/>
              <a:buFont typeface="Noto Sans Symbols"/>
              <a:buNone/>
            </a:pPr>
            <a:r>
              <a:rPr b="1" i="0" lang="en-US" sz="2200" u="none" cap="none" strike="noStrike">
                <a:solidFill>
                  <a:schemeClr val="dk1"/>
                </a:solidFill>
                <a:latin typeface="Rokkitt"/>
                <a:ea typeface="Rokkitt"/>
                <a:cs typeface="Rokkitt"/>
                <a:sym typeface="Rokkitt"/>
              </a:rPr>
              <a:t>That’s ‘winning’ NOT ‘whining!’ ☺ </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6" name="Shape 166"/>
        <p:cNvGrpSpPr/>
        <p:nvPr/>
      </p:nvGrpSpPr>
      <p:grpSpPr>
        <a:xfrm>
          <a:off x="0" y="0"/>
          <a:ext cx="0" cy="0"/>
          <a:chOff x="0" y="0"/>
          <a:chExt cx="0" cy="0"/>
        </a:xfrm>
      </p:grpSpPr>
      <p:sp>
        <p:nvSpPr>
          <p:cNvPr id="167" name="Shape 167"/>
          <p:cNvSpPr txBox="1"/>
          <p:nvPr>
            <p:ph idx="1" type="body"/>
          </p:nvPr>
        </p:nvSpPr>
        <p:spPr>
          <a:xfrm>
            <a:off x="194084" y="215336"/>
            <a:ext cx="11654477" cy="6481678"/>
          </a:xfrm>
          <a:prstGeom prst="rect">
            <a:avLst/>
          </a:prstGeom>
          <a:noFill/>
          <a:ln>
            <a:noFill/>
          </a:ln>
        </p:spPr>
        <p:txBody>
          <a:bodyPr anchorCtr="0" anchor="t" bIns="45700" lIns="91425" rIns="91425" tIns="45700">
            <a:noAutofit/>
          </a:bodyPr>
          <a:lstStyle/>
          <a:p>
            <a:pPr indent="0" lvl="0" marL="0" marR="0" rtl="0" algn="l">
              <a:lnSpc>
                <a:spcPct val="70000"/>
              </a:lnSpc>
              <a:spcBef>
                <a:spcPts val="0"/>
              </a:spcBef>
              <a:spcAft>
                <a:spcPts val="0"/>
              </a:spcAft>
              <a:buClr>
                <a:srgbClr val="9E3611"/>
              </a:buClr>
              <a:buSzPct val="25000"/>
              <a:buFont typeface="Noto Sans Symbols"/>
              <a:buNone/>
            </a:pPr>
            <a:r>
              <a:rPr b="1" i="0" lang="en-US" sz="2040" u="none" cap="none" strike="noStrike">
                <a:solidFill>
                  <a:schemeClr val="dk1"/>
                </a:solidFill>
                <a:latin typeface="Rokkitt"/>
                <a:ea typeface="Rokkitt"/>
                <a:cs typeface="Rokkitt"/>
                <a:sym typeface="Rokkitt"/>
              </a:rPr>
              <a:t>Which of the following accurately </a:t>
            </a:r>
            <a:r>
              <a:rPr b="1" i="1" lang="en-US" sz="2040" u="none" cap="none" strike="noStrike">
                <a:solidFill>
                  <a:schemeClr val="dk1"/>
                </a:solidFill>
                <a:latin typeface="Rokkitt"/>
                <a:ea typeface="Rokkitt"/>
                <a:cs typeface="Rokkitt"/>
                <a:sym typeface="Rokkitt"/>
              </a:rPr>
              <a:t>assesses </a:t>
            </a:r>
            <a:r>
              <a:rPr b="1" i="0" lang="en-US" sz="2040" u="none" cap="none" strike="noStrike">
                <a:solidFill>
                  <a:schemeClr val="dk1"/>
                </a:solidFill>
                <a:latin typeface="Rokkitt"/>
                <a:ea typeface="Rokkitt"/>
                <a:cs typeface="Rokkitt"/>
                <a:sym typeface="Rokkitt"/>
              </a:rPr>
              <a:t> Von Thunen’s theory of rural land use? </a:t>
            </a:r>
          </a:p>
          <a:p>
            <a:pPr indent="0" lvl="0" marL="0" marR="0" rtl="0" algn="l">
              <a:lnSpc>
                <a:spcPct val="70000"/>
              </a:lnSpc>
              <a:spcBef>
                <a:spcPts val="1200"/>
              </a:spcBef>
              <a:spcAft>
                <a:spcPts val="0"/>
              </a:spcAft>
              <a:buClr>
                <a:srgbClr val="9E3611"/>
              </a:buClr>
              <a:buSzPct val="25000"/>
              <a:buFont typeface="Noto Sans Symbols"/>
              <a:buNone/>
            </a:pPr>
            <a:r>
              <a:rPr b="0" i="0" lang="en-US" sz="2040" u="none" cap="none" strike="noStrike">
                <a:solidFill>
                  <a:schemeClr val="dk1"/>
                </a:solidFill>
                <a:latin typeface="Rokkitt"/>
                <a:ea typeface="Rokkitt"/>
                <a:cs typeface="Rokkitt"/>
                <a:sym typeface="Rokkitt"/>
              </a:rPr>
              <a:t> </a:t>
            </a:r>
          </a:p>
          <a:p>
            <a:pPr indent="0" lvl="0" marL="0" marR="0" rtl="0" algn="l">
              <a:lnSpc>
                <a:spcPct val="70000"/>
              </a:lnSpc>
              <a:spcBef>
                <a:spcPts val="1200"/>
              </a:spcBef>
              <a:spcAft>
                <a:spcPts val="0"/>
              </a:spcAft>
              <a:buClr>
                <a:srgbClr val="9E3611"/>
              </a:buClr>
              <a:buSzPct val="25000"/>
              <a:buFont typeface="Noto Sans Symbols"/>
              <a:buNone/>
            </a:pPr>
            <a:r>
              <a:rPr b="0" i="0" lang="en-US" sz="2040" u="none" cap="none" strike="noStrike">
                <a:solidFill>
                  <a:schemeClr val="dk1"/>
                </a:solidFill>
                <a:latin typeface="Rokkitt"/>
                <a:ea typeface="Rokkitt"/>
                <a:cs typeface="Rokkitt"/>
                <a:sym typeface="Rokkitt"/>
              </a:rPr>
              <a:t>A) This model shows the location of land uses in the past and how the distribution of certain crops shifted with changing transport costs.  Today, distances are shorter, so many items can be shipped in refrigerated trucks, but a number of perishable products are still grown close to the city.</a:t>
            </a:r>
          </a:p>
          <a:p>
            <a:pPr indent="0" lvl="0" marL="0" marR="0" rtl="0" algn="l">
              <a:lnSpc>
                <a:spcPct val="70000"/>
              </a:lnSpc>
              <a:spcBef>
                <a:spcPts val="1200"/>
              </a:spcBef>
              <a:spcAft>
                <a:spcPts val="0"/>
              </a:spcAft>
              <a:buClr>
                <a:srgbClr val="9E3611"/>
              </a:buClr>
              <a:buSzPct val="25000"/>
              <a:buFont typeface="Noto Sans Symbols"/>
              <a:buNone/>
            </a:pPr>
            <a:r>
              <a:rPr b="0" i="0" lang="en-US" sz="2040" u="none" cap="none" strike="noStrike">
                <a:solidFill>
                  <a:schemeClr val="dk1"/>
                </a:solidFill>
                <a:latin typeface="Rokkitt"/>
                <a:ea typeface="Rokkitt"/>
                <a:cs typeface="Rokkitt"/>
                <a:sym typeface="Rokkitt"/>
              </a:rPr>
              <a:t> </a:t>
            </a:r>
          </a:p>
          <a:p>
            <a:pPr indent="0" lvl="0" marL="0" marR="0" rtl="0" algn="l">
              <a:lnSpc>
                <a:spcPct val="70000"/>
              </a:lnSpc>
              <a:spcBef>
                <a:spcPts val="1200"/>
              </a:spcBef>
              <a:spcAft>
                <a:spcPts val="0"/>
              </a:spcAft>
              <a:buClr>
                <a:srgbClr val="9E3611"/>
              </a:buClr>
              <a:buSzPct val="25000"/>
              <a:buFont typeface="Noto Sans Symbols"/>
              <a:buNone/>
            </a:pPr>
            <a:r>
              <a:rPr b="0" i="0" lang="en-US" sz="2040" u="none" cap="none" strike="noStrike">
                <a:solidFill>
                  <a:schemeClr val="dk1"/>
                </a:solidFill>
                <a:latin typeface="Rokkitt"/>
                <a:ea typeface="Rokkitt"/>
                <a:cs typeface="Rokkitt"/>
                <a:sym typeface="Rokkitt"/>
              </a:rPr>
              <a:t>B) Von Thunen’s land-use model consist of multiple rings which are 1) dairying and market gardening, 2) specialty farming, 3) cash grain and livestock, 4) mixed farming, 5) extensive grain farming or stock raising. </a:t>
            </a:r>
          </a:p>
          <a:p>
            <a:pPr indent="0" lvl="0" marL="0" marR="0" rtl="0" algn="l">
              <a:lnSpc>
                <a:spcPct val="70000"/>
              </a:lnSpc>
              <a:spcBef>
                <a:spcPts val="1200"/>
              </a:spcBef>
              <a:spcAft>
                <a:spcPts val="0"/>
              </a:spcAft>
              <a:buClr>
                <a:srgbClr val="9E3611"/>
              </a:buClr>
              <a:buSzPct val="25000"/>
              <a:buFont typeface="Noto Sans Symbols"/>
              <a:buNone/>
            </a:pPr>
            <a:r>
              <a:t/>
            </a:r>
            <a:endParaRPr b="0" i="0" sz="2040" u="none" cap="none" strike="noStrike">
              <a:solidFill>
                <a:schemeClr val="dk1"/>
              </a:solidFill>
              <a:latin typeface="Rokkitt"/>
              <a:ea typeface="Rokkitt"/>
              <a:cs typeface="Rokkitt"/>
              <a:sym typeface="Rokkitt"/>
            </a:endParaRPr>
          </a:p>
          <a:p>
            <a:pPr indent="0" lvl="0" marL="0" marR="0" rtl="0" algn="l">
              <a:lnSpc>
                <a:spcPct val="70000"/>
              </a:lnSpc>
              <a:spcBef>
                <a:spcPts val="1200"/>
              </a:spcBef>
              <a:spcAft>
                <a:spcPts val="0"/>
              </a:spcAft>
              <a:buClr>
                <a:srgbClr val="9E3611"/>
              </a:buClr>
              <a:buSzPct val="25000"/>
              <a:buFont typeface="Noto Sans Symbols"/>
              <a:buNone/>
            </a:pPr>
            <a:r>
              <a:rPr b="0" i="0" lang="en-US" sz="2040" u="none" cap="none" strike="noStrike">
                <a:solidFill>
                  <a:schemeClr val="dk1"/>
                </a:solidFill>
                <a:latin typeface="Rokkitt"/>
                <a:ea typeface="Rokkitt"/>
                <a:cs typeface="Rokkitt"/>
                <a:sym typeface="Rokkitt"/>
              </a:rPr>
              <a:t>C) Von Thunen’s land-use model consist of multiple rings which are 1) dairying and market gardening, 2) specialty farming, 3) cash grain and livestock, 4) mixed farming, 5) extensive grain farming or stock raising.  Von Thunen’s model recognizes that as distance from market increases, the value of land decreases.  The most intensively produced crops are found on land close to the market; the less intensively produced commodities are located at more distant points. </a:t>
            </a:r>
          </a:p>
          <a:p>
            <a:pPr indent="0" lvl="0" marL="0" marR="0" rtl="0" algn="l">
              <a:lnSpc>
                <a:spcPct val="70000"/>
              </a:lnSpc>
              <a:spcBef>
                <a:spcPts val="1200"/>
              </a:spcBef>
              <a:spcAft>
                <a:spcPts val="0"/>
              </a:spcAft>
              <a:buClr>
                <a:srgbClr val="9E3611"/>
              </a:buClr>
              <a:buSzPct val="25000"/>
              <a:buFont typeface="Noto Sans Symbols"/>
              <a:buNone/>
            </a:pPr>
            <a:r>
              <a:rPr b="0" i="0" lang="en-US" sz="2040" u="none" cap="none" strike="noStrike">
                <a:solidFill>
                  <a:schemeClr val="dk1"/>
                </a:solidFill>
                <a:latin typeface="Rokkitt"/>
                <a:ea typeface="Rokkitt"/>
                <a:cs typeface="Rokkitt"/>
                <a:sym typeface="Rokkitt"/>
              </a:rPr>
              <a:t> </a:t>
            </a:r>
          </a:p>
          <a:p>
            <a:pPr indent="0" lvl="0" marL="0" marR="0" rtl="0" algn="l">
              <a:lnSpc>
                <a:spcPct val="70000"/>
              </a:lnSpc>
              <a:spcBef>
                <a:spcPts val="1200"/>
              </a:spcBef>
              <a:spcAft>
                <a:spcPts val="0"/>
              </a:spcAft>
              <a:buClr>
                <a:srgbClr val="9E3611"/>
              </a:buClr>
              <a:buSzPct val="25000"/>
              <a:buFont typeface="Noto Sans Symbols"/>
              <a:buNone/>
            </a:pPr>
            <a:r>
              <a:rPr b="0" i="0" lang="en-US" sz="2040" u="none" cap="none" strike="noStrike">
                <a:solidFill>
                  <a:schemeClr val="dk1"/>
                </a:solidFill>
                <a:latin typeface="Rokkitt"/>
                <a:ea typeface="Rokkitt"/>
                <a:cs typeface="Rokkitt"/>
                <a:sym typeface="Rokkitt"/>
              </a:rPr>
              <a:t>D) Von Thunen’s land-use model pertains to agriculture and Burgesses model pertains to urban forms. </a:t>
            </a:r>
          </a:p>
          <a:p>
            <a:pPr indent="0" lvl="0" marL="0" marR="0" rtl="0" algn="l">
              <a:lnSpc>
                <a:spcPct val="70000"/>
              </a:lnSpc>
              <a:spcBef>
                <a:spcPts val="1200"/>
              </a:spcBef>
              <a:spcAft>
                <a:spcPts val="0"/>
              </a:spcAft>
              <a:buClr>
                <a:srgbClr val="9E3611"/>
              </a:buClr>
              <a:buSzPct val="25000"/>
              <a:buFont typeface="Noto Sans Symbols"/>
              <a:buNone/>
            </a:pPr>
            <a:r>
              <a:rPr b="0" i="0" lang="en-US" sz="2040" u="none" cap="none" strike="noStrike">
                <a:solidFill>
                  <a:schemeClr val="dk1"/>
                </a:solidFill>
                <a:latin typeface="Rokkitt"/>
                <a:ea typeface="Rokkitt"/>
                <a:cs typeface="Rokkitt"/>
                <a:sym typeface="Rokkitt"/>
              </a:rPr>
              <a:t> </a:t>
            </a:r>
          </a:p>
          <a:p>
            <a:pPr indent="0" lvl="0" marL="0" marR="0" rtl="0" algn="l">
              <a:lnSpc>
                <a:spcPct val="70000"/>
              </a:lnSpc>
              <a:spcBef>
                <a:spcPts val="1200"/>
              </a:spcBef>
              <a:buClr>
                <a:srgbClr val="9E3611"/>
              </a:buClr>
              <a:buSzPct val="25000"/>
              <a:buFont typeface="Noto Sans Symbols"/>
              <a:buNone/>
            </a:pPr>
            <a:r>
              <a:rPr b="0" i="0" lang="en-US" sz="2040" u="none" cap="none" strike="noStrike">
                <a:solidFill>
                  <a:schemeClr val="dk1"/>
                </a:solidFill>
                <a:latin typeface="Rokkitt"/>
                <a:ea typeface="Rokkitt"/>
                <a:cs typeface="Rokkitt"/>
                <a:sym typeface="Rokkitt"/>
              </a:rPr>
              <a:t>E) Organic fresh fruit is grown close to market because of restrictions on the use of preservatives or other modifications that may create a longer ripeness. </a:t>
            </a:r>
          </a:p>
        </p:txBody>
      </p:sp>
      <p:sp>
        <p:nvSpPr>
          <p:cNvPr id="168" name="Shape 168"/>
          <p:cNvSpPr/>
          <p:nvPr/>
        </p:nvSpPr>
        <p:spPr>
          <a:xfrm>
            <a:off x="147518" y="848037"/>
            <a:ext cx="464694" cy="464694"/>
          </a:xfrm>
          <a:prstGeom prst="ellipse">
            <a:avLst/>
          </a:prstGeom>
          <a:noFill/>
          <a:ln cap="flat" cmpd="sng" w="28575">
            <a:solidFill>
              <a:srgbClr val="FF0000"/>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Rokkitt"/>
              <a:ea typeface="Rokkitt"/>
              <a:cs typeface="Rokkitt"/>
              <a:sym typeface="Rokkit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2" name="Shape 172"/>
        <p:cNvGrpSpPr/>
        <p:nvPr/>
      </p:nvGrpSpPr>
      <p:grpSpPr>
        <a:xfrm>
          <a:off x="0" y="0"/>
          <a:ext cx="0" cy="0"/>
          <a:chOff x="0" y="0"/>
          <a:chExt cx="0" cy="0"/>
        </a:xfrm>
      </p:grpSpPr>
      <p:sp>
        <p:nvSpPr>
          <p:cNvPr id="173" name="Shape 173"/>
          <p:cNvSpPr txBox="1"/>
          <p:nvPr>
            <p:ph idx="1" type="body"/>
          </p:nvPr>
        </p:nvSpPr>
        <p:spPr>
          <a:xfrm>
            <a:off x="194084" y="215336"/>
            <a:ext cx="11654477" cy="6481678"/>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rgbClr val="9E3611"/>
              </a:buClr>
              <a:buSzPct val="25000"/>
              <a:buFont typeface="Noto Sans Symbols"/>
              <a:buNone/>
            </a:pPr>
            <a:r>
              <a:rPr b="1" i="0" lang="en-US" sz="2220" u="none" cap="none" strike="noStrike">
                <a:solidFill>
                  <a:schemeClr val="dk1"/>
                </a:solidFill>
                <a:latin typeface="Rokkitt"/>
                <a:ea typeface="Rokkitt"/>
                <a:cs typeface="Rokkitt"/>
                <a:sym typeface="Rokkitt"/>
              </a:rPr>
              <a:t>Which of the following accurately </a:t>
            </a:r>
            <a:r>
              <a:rPr b="1" i="1" lang="en-US" sz="2220" u="none" cap="none" strike="noStrike">
                <a:solidFill>
                  <a:schemeClr val="dk1"/>
                </a:solidFill>
                <a:latin typeface="Rokkitt"/>
                <a:ea typeface="Rokkitt"/>
                <a:cs typeface="Rokkitt"/>
                <a:sym typeface="Rokkitt"/>
              </a:rPr>
              <a:t>explains </a:t>
            </a:r>
            <a:r>
              <a:rPr b="1" i="0" lang="en-US" sz="2220" u="none" cap="none" strike="noStrike">
                <a:solidFill>
                  <a:schemeClr val="dk1"/>
                </a:solidFill>
                <a:latin typeface="Rokkitt"/>
                <a:ea typeface="Rokkitt"/>
                <a:cs typeface="Rokkitt"/>
                <a:sym typeface="Rokkitt"/>
              </a:rPr>
              <a:t>genetically modified (GM) crops:</a:t>
            </a:r>
          </a:p>
          <a:p>
            <a:pPr indent="0" lvl="0" marL="0" marR="0" rtl="0" algn="l">
              <a:lnSpc>
                <a:spcPct val="90000"/>
              </a:lnSpc>
              <a:spcBef>
                <a:spcPts val="1200"/>
              </a:spcBef>
              <a:spcAft>
                <a:spcPts val="0"/>
              </a:spcAft>
              <a:buClr>
                <a:srgbClr val="9E3611"/>
              </a:buClr>
              <a:buSzPct val="25000"/>
              <a:buFont typeface="Noto Sans Symbols"/>
              <a:buNone/>
            </a:pPr>
            <a:r>
              <a:rPr b="0" i="0" lang="en-US" sz="2220" u="none" cap="none" strike="noStrike">
                <a:solidFill>
                  <a:schemeClr val="dk1"/>
                </a:solidFill>
                <a:latin typeface="Rokkitt"/>
                <a:ea typeface="Rokkitt"/>
                <a:cs typeface="Rokkitt"/>
                <a:sym typeface="Rokkitt"/>
              </a:rPr>
              <a:t> </a:t>
            </a:r>
          </a:p>
          <a:p>
            <a:pPr indent="0" lvl="0" marL="0" marR="0" rtl="0" algn="l">
              <a:lnSpc>
                <a:spcPct val="90000"/>
              </a:lnSpc>
              <a:spcBef>
                <a:spcPts val="1200"/>
              </a:spcBef>
              <a:spcAft>
                <a:spcPts val="0"/>
              </a:spcAft>
              <a:buClr>
                <a:srgbClr val="9E3611"/>
              </a:buClr>
              <a:buSzPct val="25000"/>
              <a:buFont typeface="Noto Sans Symbols"/>
              <a:buNone/>
            </a:pPr>
            <a:r>
              <a:rPr b="0" i="0" lang="en-US" sz="2220" u="none" cap="none" strike="noStrike">
                <a:solidFill>
                  <a:schemeClr val="dk1"/>
                </a:solidFill>
                <a:latin typeface="Rokkitt"/>
                <a:ea typeface="Rokkitt"/>
                <a:cs typeface="Rokkitt"/>
                <a:sym typeface="Rokkitt"/>
              </a:rPr>
              <a:t>A) GM crops played a key role in the Green Revolution by increasing crop yields, but recent gains are falling off due to consumer concerns of environmental impacts.</a:t>
            </a:r>
          </a:p>
          <a:p>
            <a:pPr indent="0" lvl="0" marL="0" marR="0" rtl="0" algn="l">
              <a:lnSpc>
                <a:spcPct val="90000"/>
              </a:lnSpc>
              <a:spcBef>
                <a:spcPts val="1200"/>
              </a:spcBef>
              <a:spcAft>
                <a:spcPts val="0"/>
              </a:spcAft>
              <a:buClr>
                <a:srgbClr val="9E3611"/>
              </a:buClr>
              <a:buSzPct val="25000"/>
              <a:buFont typeface="Noto Sans Symbols"/>
              <a:buNone/>
            </a:pPr>
            <a:r>
              <a:rPr b="0" i="0" lang="en-US" sz="2220" u="none" cap="none" strike="noStrike">
                <a:solidFill>
                  <a:schemeClr val="dk1"/>
                </a:solidFill>
                <a:latin typeface="Rokkitt"/>
                <a:ea typeface="Rokkitt"/>
                <a:cs typeface="Rokkitt"/>
                <a:sym typeface="Rokkitt"/>
              </a:rPr>
              <a:t> </a:t>
            </a:r>
          </a:p>
          <a:p>
            <a:pPr indent="0" lvl="0" marL="0" marR="0" rtl="0" algn="l">
              <a:lnSpc>
                <a:spcPct val="90000"/>
              </a:lnSpc>
              <a:spcBef>
                <a:spcPts val="1200"/>
              </a:spcBef>
              <a:spcAft>
                <a:spcPts val="0"/>
              </a:spcAft>
              <a:buClr>
                <a:srgbClr val="9E3611"/>
              </a:buClr>
              <a:buSzPct val="25000"/>
              <a:buFont typeface="Noto Sans Symbols"/>
              <a:buNone/>
            </a:pPr>
            <a:r>
              <a:rPr b="0" i="0" lang="en-US" sz="2220" u="none" cap="none" strike="noStrike">
                <a:solidFill>
                  <a:schemeClr val="dk1"/>
                </a:solidFill>
                <a:latin typeface="Rokkitt"/>
                <a:ea typeface="Rokkitt"/>
                <a:cs typeface="Rokkitt"/>
                <a:sym typeface="Rokkitt"/>
              </a:rPr>
              <a:t>B) GM crops include soybeans, wheat, and corn.</a:t>
            </a:r>
          </a:p>
          <a:p>
            <a:pPr indent="0" lvl="0" marL="0" marR="0" rtl="0" algn="l">
              <a:lnSpc>
                <a:spcPct val="90000"/>
              </a:lnSpc>
              <a:spcBef>
                <a:spcPts val="1200"/>
              </a:spcBef>
              <a:spcAft>
                <a:spcPts val="0"/>
              </a:spcAft>
              <a:buClr>
                <a:srgbClr val="9E3611"/>
              </a:buClr>
              <a:buSzPct val="25000"/>
              <a:buFont typeface="Noto Sans Symbols"/>
              <a:buNone/>
            </a:pPr>
            <a:r>
              <a:rPr b="0" i="0" lang="en-US" sz="2220" u="none" cap="none" strike="noStrike">
                <a:solidFill>
                  <a:schemeClr val="dk1"/>
                </a:solidFill>
                <a:latin typeface="Rokkitt"/>
                <a:ea typeface="Rokkitt"/>
                <a:cs typeface="Rokkitt"/>
                <a:sym typeface="Rokkitt"/>
              </a:rPr>
              <a:t> </a:t>
            </a:r>
          </a:p>
          <a:p>
            <a:pPr indent="0" lvl="0" marL="0" marR="0" rtl="0" algn="l">
              <a:lnSpc>
                <a:spcPct val="90000"/>
              </a:lnSpc>
              <a:spcBef>
                <a:spcPts val="1200"/>
              </a:spcBef>
              <a:spcAft>
                <a:spcPts val="0"/>
              </a:spcAft>
              <a:buClr>
                <a:srgbClr val="9E3611"/>
              </a:buClr>
              <a:buSzPct val="25000"/>
              <a:buFont typeface="Noto Sans Symbols"/>
              <a:buNone/>
            </a:pPr>
            <a:r>
              <a:rPr b="0" i="0" lang="en-US" sz="2220" u="none" cap="none" strike="noStrike">
                <a:solidFill>
                  <a:schemeClr val="dk1"/>
                </a:solidFill>
                <a:latin typeface="Rokkitt"/>
                <a:ea typeface="Rokkitt"/>
                <a:cs typeface="Rokkitt"/>
                <a:sym typeface="Rokkitt"/>
              </a:rPr>
              <a:t>C) Genetically modified crops (GMCs, GM crops, or biotech crops) are plants used in agriculture, the DNA of which has been modified using genetic engineering techniques.</a:t>
            </a:r>
          </a:p>
          <a:p>
            <a:pPr indent="0" lvl="0" marL="0" marR="0" rtl="0" algn="l">
              <a:lnSpc>
                <a:spcPct val="90000"/>
              </a:lnSpc>
              <a:spcBef>
                <a:spcPts val="1200"/>
              </a:spcBef>
              <a:spcAft>
                <a:spcPts val="0"/>
              </a:spcAft>
              <a:buClr>
                <a:srgbClr val="9E3611"/>
              </a:buClr>
              <a:buSzPct val="25000"/>
              <a:buFont typeface="Noto Sans Symbols"/>
              <a:buNone/>
            </a:pPr>
            <a:r>
              <a:rPr b="0" i="0" lang="en-US" sz="2220" u="none" cap="none" strike="noStrike">
                <a:solidFill>
                  <a:schemeClr val="dk1"/>
                </a:solidFill>
                <a:latin typeface="Rokkitt"/>
                <a:ea typeface="Rokkitt"/>
                <a:cs typeface="Rokkitt"/>
                <a:sym typeface="Rokkitt"/>
              </a:rPr>
              <a:t> </a:t>
            </a:r>
          </a:p>
          <a:p>
            <a:pPr indent="0" lvl="0" marL="0" marR="0" rtl="0" algn="l">
              <a:lnSpc>
                <a:spcPct val="90000"/>
              </a:lnSpc>
              <a:spcBef>
                <a:spcPts val="1200"/>
              </a:spcBef>
              <a:spcAft>
                <a:spcPts val="0"/>
              </a:spcAft>
              <a:buClr>
                <a:srgbClr val="9E3611"/>
              </a:buClr>
              <a:buSzPct val="25000"/>
              <a:buFont typeface="Noto Sans Symbols"/>
              <a:buNone/>
            </a:pPr>
            <a:r>
              <a:rPr b="0" i="0" lang="en-US" sz="2220" u="none" cap="none" strike="noStrike">
                <a:solidFill>
                  <a:schemeClr val="dk1"/>
                </a:solidFill>
                <a:latin typeface="Rokkitt"/>
                <a:ea typeface="Rokkitt"/>
                <a:cs typeface="Rokkitt"/>
                <a:sym typeface="Rokkitt"/>
              </a:rPr>
              <a:t>D) Roundup Ready soybeans and insect resistant crops have been the most important and the most responsible for the significant increase in productivity. </a:t>
            </a:r>
          </a:p>
          <a:p>
            <a:pPr indent="0" lvl="0" marL="0" marR="0" rtl="0" algn="l">
              <a:lnSpc>
                <a:spcPct val="90000"/>
              </a:lnSpc>
              <a:spcBef>
                <a:spcPts val="1200"/>
              </a:spcBef>
              <a:spcAft>
                <a:spcPts val="0"/>
              </a:spcAft>
              <a:buClr>
                <a:srgbClr val="9E3611"/>
              </a:buClr>
              <a:buSzPct val="25000"/>
              <a:buFont typeface="Noto Sans Symbols"/>
              <a:buNone/>
            </a:pPr>
            <a:r>
              <a:rPr b="0" i="0" lang="en-US" sz="2220" u="none" cap="none" strike="noStrike">
                <a:solidFill>
                  <a:schemeClr val="dk1"/>
                </a:solidFill>
                <a:latin typeface="Rokkitt"/>
                <a:ea typeface="Rokkitt"/>
                <a:cs typeface="Rokkitt"/>
                <a:sym typeface="Rokkitt"/>
              </a:rPr>
              <a:t> </a:t>
            </a:r>
          </a:p>
          <a:p>
            <a:pPr indent="0" lvl="0" marL="0" marR="0" rtl="0" algn="l">
              <a:lnSpc>
                <a:spcPct val="90000"/>
              </a:lnSpc>
              <a:spcBef>
                <a:spcPts val="1200"/>
              </a:spcBef>
              <a:buClr>
                <a:srgbClr val="9E3611"/>
              </a:buClr>
              <a:buSzPct val="25000"/>
              <a:buFont typeface="Noto Sans Symbols"/>
              <a:buNone/>
            </a:pPr>
            <a:r>
              <a:rPr b="0" i="0" lang="en-US" sz="2220" u="none" cap="none" strike="noStrike">
                <a:solidFill>
                  <a:schemeClr val="dk1"/>
                </a:solidFill>
                <a:latin typeface="Rokkitt"/>
                <a:ea typeface="Rokkitt"/>
                <a:cs typeface="Rokkitt"/>
                <a:sym typeface="Rokkitt"/>
              </a:rPr>
              <a:t>E) GM crops have had their genetic material altered in some capacity and are typically more resistant and hardy to various environmental factors, increasing overall yields.  Farmers purchase these seeds from companies like Monsanto. </a:t>
            </a:r>
          </a:p>
        </p:txBody>
      </p:sp>
      <p:sp>
        <p:nvSpPr>
          <p:cNvPr id="174" name="Shape 174"/>
          <p:cNvSpPr/>
          <p:nvPr/>
        </p:nvSpPr>
        <p:spPr>
          <a:xfrm>
            <a:off x="150542" y="5598762"/>
            <a:ext cx="464694" cy="464694"/>
          </a:xfrm>
          <a:prstGeom prst="ellipse">
            <a:avLst/>
          </a:prstGeom>
          <a:noFill/>
          <a:ln cap="flat" cmpd="sng" w="28575">
            <a:solidFill>
              <a:srgbClr val="FF0000"/>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Rokkitt"/>
              <a:ea typeface="Rokkitt"/>
              <a:cs typeface="Rokkitt"/>
              <a:sym typeface="Rokkitt"/>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8" name="Shape 178"/>
        <p:cNvGrpSpPr/>
        <p:nvPr/>
      </p:nvGrpSpPr>
      <p:grpSpPr>
        <a:xfrm>
          <a:off x="0" y="0"/>
          <a:ext cx="0" cy="0"/>
          <a:chOff x="0" y="0"/>
          <a:chExt cx="0" cy="0"/>
        </a:xfrm>
      </p:grpSpPr>
      <p:sp>
        <p:nvSpPr>
          <p:cNvPr id="179" name="Shape 179"/>
          <p:cNvSpPr txBox="1"/>
          <p:nvPr>
            <p:ph idx="1" type="body"/>
          </p:nvPr>
        </p:nvSpPr>
        <p:spPr>
          <a:xfrm>
            <a:off x="194084" y="215336"/>
            <a:ext cx="11654477" cy="6481678"/>
          </a:xfrm>
          <a:prstGeom prst="rect">
            <a:avLst/>
          </a:prstGeom>
          <a:noFill/>
          <a:ln>
            <a:noFill/>
          </a:ln>
        </p:spPr>
        <p:txBody>
          <a:bodyPr anchorCtr="0" anchor="t" bIns="45700" lIns="91425" rIns="91425" tIns="45700">
            <a:noAutofit/>
          </a:bodyPr>
          <a:lstStyle/>
          <a:p>
            <a:pPr indent="0" lvl="0" marL="0" marR="0" rtl="0" algn="l">
              <a:lnSpc>
                <a:spcPct val="70000"/>
              </a:lnSpc>
              <a:spcBef>
                <a:spcPts val="0"/>
              </a:spcBef>
              <a:spcAft>
                <a:spcPts val="0"/>
              </a:spcAft>
              <a:buClr>
                <a:srgbClr val="9E3611"/>
              </a:buClr>
              <a:buSzPct val="25000"/>
              <a:buFont typeface="Noto Sans Symbols"/>
              <a:buNone/>
            </a:pPr>
            <a:r>
              <a:rPr b="1" i="0" lang="en-US" sz="2380" u="none" cap="none" strike="noStrike">
                <a:solidFill>
                  <a:schemeClr val="dk1"/>
                </a:solidFill>
                <a:latin typeface="Rokkitt"/>
                <a:ea typeface="Rokkitt"/>
                <a:cs typeface="Rokkitt"/>
                <a:sym typeface="Rokkitt"/>
              </a:rPr>
              <a:t>Which of the following accurately </a:t>
            </a:r>
            <a:r>
              <a:rPr b="1" i="1" lang="en-US" sz="2380" u="none" cap="none" strike="noStrike">
                <a:solidFill>
                  <a:schemeClr val="dk1"/>
                </a:solidFill>
                <a:latin typeface="Rokkitt"/>
                <a:ea typeface="Rokkitt"/>
                <a:cs typeface="Rokkitt"/>
                <a:sym typeface="Rokkitt"/>
              </a:rPr>
              <a:t>discusses </a:t>
            </a:r>
            <a:r>
              <a:rPr b="1" i="0" lang="en-US" sz="2380" u="none" cap="none" strike="noStrike">
                <a:solidFill>
                  <a:schemeClr val="dk1"/>
                </a:solidFill>
                <a:latin typeface="Rokkitt"/>
                <a:ea typeface="Rokkitt"/>
                <a:cs typeface="Rokkitt"/>
                <a:sym typeface="Rokkitt"/>
              </a:rPr>
              <a:t>genetically modified (GM) crops:</a:t>
            </a:r>
          </a:p>
          <a:p>
            <a:pPr indent="0" lvl="0" marL="0" marR="0" rtl="0" algn="l">
              <a:lnSpc>
                <a:spcPct val="70000"/>
              </a:lnSpc>
              <a:spcBef>
                <a:spcPts val="1200"/>
              </a:spcBef>
              <a:spcAft>
                <a:spcPts val="0"/>
              </a:spcAft>
              <a:buClr>
                <a:srgbClr val="9E3611"/>
              </a:buClr>
              <a:buSzPct val="25000"/>
              <a:buFont typeface="Noto Sans Symbols"/>
              <a:buNone/>
            </a:pPr>
            <a:r>
              <a:rPr b="0" i="0" lang="en-US" sz="2380" u="none" cap="none" strike="noStrike">
                <a:solidFill>
                  <a:schemeClr val="dk1"/>
                </a:solidFill>
                <a:latin typeface="Rokkitt"/>
                <a:ea typeface="Rokkitt"/>
                <a:cs typeface="Rokkitt"/>
                <a:sym typeface="Rokkitt"/>
              </a:rPr>
              <a:t> </a:t>
            </a:r>
          </a:p>
          <a:p>
            <a:pPr indent="0" lvl="0" marL="0" marR="0" rtl="0" algn="l">
              <a:lnSpc>
                <a:spcPct val="70000"/>
              </a:lnSpc>
              <a:spcBef>
                <a:spcPts val="1200"/>
              </a:spcBef>
              <a:spcAft>
                <a:spcPts val="0"/>
              </a:spcAft>
              <a:buClr>
                <a:srgbClr val="9E3611"/>
              </a:buClr>
              <a:buSzPct val="25000"/>
              <a:buFont typeface="Noto Sans Symbols"/>
              <a:buNone/>
            </a:pPr>
            <a:r>
              <a:rPr b="0" i="0" lang="en-US" sz="2380" u="none" cap="none" strike="noStrike">
                <a:solidFill>
                  <a:schemeClr val="dk1"/>
                </a:solidFill>
                <a:latin typeface="Rokkitt"/>
                <a:ea typeface="Rokkitt"/>
                <a:cs typeface="Rokkitt"/>
                <a:sym typeface="Rokkitt"/>
              </a:rPr>
              <a:t>A) GM crops played a key role in the Green Revolution by increasing crop yields, but recent gains are falling off due to consumer concerns of environmental impacts.</a:t>
            </a:r>
          </a:p>
          <a:p>
            <a:pPr indent="0" lvl="0" marL="0" marR="0" rtl="0" algn="l">
              <a:lnSpc>
                <a:spcPct val="70000"/>
              </a:lnSpc>
              <a:spcBef>
                <a:spcPts val="1200"/>
              </a:spcBef>
              <a:spcAft>
                <a:spcPts val="0"/>
              </a:spcAft>
              <a:buClr>
                <a:srgbClr val="9E3611"/>
              </a:buClr>
              <a:buSzPct val="25000"/>
              <a:buFont typeface="Noto Sans Symbols"/>
              <a:buNone/>
            </a:pPr>
            <a:r>
              <a:rPr b="0" i="0" lang="en-US" sz="2380" u="none" cap="none" strike="noStrike">
                <a:solidFill>
                  <a:schemeClr val="dk1"/>
                </a:solidFill>
                <a:latin typeface="Rokkitt"/>
                <a:ea typeface="Rokkitt"/>
                <a:cs typeface="Rokkitt"/>
                <a:sym typeface="Rokkitt"/>
              </a:rPr>
              <a:t> </a:t>
            </a:r>
          </a:p>
          <a:p>
            <a:pPr indent="0" lvl="0" marL="0" marR="0" rtl="0" algn="l">
              <a:lnSpc>
                <a:spcPct val="70000"/>
              </a:lnSpc>
              <a:spcBef>
                <a:spcPts val="1200"/>
              </a:spcBef>
              <a:spcAft>
                <a:spcPts val="0"/>
              </a:spcAft>
              <a:buClr>
                <a:srgbClr val="9E3611"/>
              </a:buClr>
              <a:buSzPct val="25000"/>
              <a:buFont typeface="Noto Sans Symbols"/>
              <a:buNone/>
            </a:pPr>
            <a:r>
              <a:rPr b="0" i="0" lang="en-US" sz="2380" u="none" cap="none" strike="noStrike">
                <a:solidFill>
                  <a:schemeClr val="dk1"/>
                </a:solidFill>
                <a:latin typeface="Rokkitt"/>
                <a:ea typeface="Rokkitt"/>
                <a:cs typeface="Rokkitt"/>
                <a:sym typeface="Rokkitt"/>
              </a:rPr>
              <a:t>B) GM crops include soybeans, wheat, and corn.</a:t>
            </a:r>
          </a:p>
          <a:p>
            <a:pPr indent="0" lvl="0" marL="0" marR="0" rtl="0" algn="l">
              <a:lnSpc>
                <a:spcPct val="70000"/>
              </a:lnSpc>
              <a:spcBef>
                <a:spcPts val="1200"/>
              </a:spcBef>
              <a:spcAft>
                <a:spcPts val="0"/>
              </a:spcAft>
              <a:buClr>
                <a:srgbClr val="9E3611"/>
              </a:buClr>
              <a:buSzPct val="25000"/>
              <a:buFont typeface="Noto Sans Symbols"/>
              <a:buNone/>
            </a:pPr>
            <a:r>
              <a:rPr b="0" i="0" lang="en-US" sz="2380" u="none" cap="none" strike="noStrike">
                <a:solidFill>
                  <a:schemeClr val="dk1"/>
                </a:solidFill>
                <a:latin typeface="Rokkitt"/>
                <a:ea typeface="Rokkitt"/>
                <a:cs typeface="Rokkitt"/>
                <a:sym typeface="Rokkitt"/>
              </a:rPr>
              <a:t> </a:t>
            </a:r>
          </a:p>
          <a:p>
            <a:pPr indent="0" lvl="0" marL="0" marR="0" rtl="0" algn="l">
              <a:lnSpc>
                <a:spcPct val="70000"/>
              </a:lnSpc>
              <a:spcBef>
                <a:spcPts val="1200"/>
              </a:spcBef>
              <a:spcAft>
                <a:spcPts val="0"/>
              </a:spcAft>
              <a:buClr>
                <a:srgbClr val="9E3611"/>
              </a:buClr>
              <a:buSzPct val="25000"/>
              <a:buFont typeface="Noto Sans Symbols"/>
              <a:buNone/>
            </a:pPr>
            <a:r>
              <a:rPr b="0" i="0" lang="en-US" sz="2380" u="none" cap="none" strike="noStrike">
                <a:solidFill>
                  <a:schemeClr val="dk1"/>
                </a:solidFill>
                <a:latin typeface="Rokkitt"/>
                <a:ea typeface="Rokkitt"/>
                <a:cs typeface="Rokkitt"/>
                <a:sym typeface="Rokkitt"/>
              </a:rPr>
              <a:t>C) Genetically modified crops (GMCs, GM crops, or biotech crops) are plants used in agriculture, the DNA of which has been modified using genetic engineering techniques.</a:t>
            </a:r>
          </a:p>
          <a:p>
            <a:pPr indent="0" lvl="0" marL="0" marR="0" rtl="0" algn="l">
              <a:lnSpc>
                <a:spcPct val="70000"/>
              </a:lnSpc>
              <a:spcBef>
                <a:spcPts val="1200"/>
              </a:spcBef>
              <a:spcAft>
                <a:spcPts val="0"/>
              </a:spcAft>
              <a:buClr>
                <a:srgbClr val="9E3611"/>
              </a:buClr>
              <a:buSzPct val="25000"/>
              <a:buFont typeface="Noto Sans Symbols"/>
              <a:buNone/>
            </a:pPr>
            <a:r>
              <a:rPr b="0" i="0" lang="en-US" sz="2380" u="none" cap="none" strike="noStrike">
                <a:solidFill>
                  <a:schemeClr val="dk1"/>
                </a:solidFill>
                <a:latin typeface="Rokkitt"/>
                <a:ea typeface="Rokkitt"/>
                <a:cs typeface="Rokkitt"/>
                <a:sym typeface="Rokkitt"/>
              </a:rPr>
              <a:t> </a:t>
            </a:r>
          </a:p>
          <a:p>
            <a:pPr indent="0" lvl="0" marL="0" marR="0" rtl="0" algn="l">
              <a:lnSpc>
                <a:spcPct val="70000"/>
              </a:lnSpc>
              <a:spcBef>
                <a:spcPts val="1200"/>
              </a:spcBef>
              <a:spcAft>
                <a:spcPts val="0"/>
              </a:spcAft>
              <a:buClr>
                <a:srgbClr val="9E3611"/>
              </a:buClr>
              <a:buSzPct val="25000"/>
              <a:buFont typeface="Noto Sans Symbols"/>
              <a:buNone/>
            </a:pPr>
            <a:r>
              <a:rPr b="0" i="0" lang="en-US" sz="2380" u="none" cap="none" strike="noStrike">
                <a:solidFill>
                  <a:schemeClr val="dk1"/>
                </a:solidFill>
                <a:latin typeface="Rokkitt"/>
                <a:ea typeface="Rokkitt"/>
                <a:cs typeface="Rokkitt"/>
                <a:sym typeface="Rokkitt"/>
              </a:rPr>
              <a:t>D) Roundup Ready soybeans and insect resistant crops have been the most important and the most responsible for the significant increase in productivity. </a:t>
            </a:r>
          </a:p>
          <a:p>
            <a:pPr indent="0" lvl="0" marL="0" marR="0" rtl="0" algn="l">
              <a:lnSpc>
                <a:spcPct val="70000"/>
              </a:lnSpc>
              <a:spcBef>
                <a:spcPts val="1200"/>
              </a:spcBef>
              <a:spcAft>
                <a:spcPts val="0"/>
              </a:spcAft>
              <a:buClr>
                <a:srgbClr val="9E3611"/>
              </a:buClr>
              <a:buSzPct val="25000"/>
              <a:buFont typeface="Noto Sans Symbols"/>
              <a:buNone/>
            </a:pPr>
            <a:r>
              <a:rPr b="0" i="0" lang="en-US" sz="2380" u="none" cap="none" strike="noStrike">
                <a:solidFill>
                  <a:schemeClr val="dk1"/>
                </a:solidFill>
                <a:latin typeface="Rokkitt"/>
                <a:ea typeface="Rokkitt"/>
                <a:cs typeface="Rokkitt"/>
                <a:sym typeface="Rokkitt"/>
              </a:rPr>
              <a:t> </a:t>
            </a:r>
          </a:p>
          <a:p>
            <a:pPr indent="0" lvl="0" marL="0" marR="0" rtl="0" algn="l">
              <a:lnSpc>
                <a:spcPct val="70000"/>
              </a:lnSpc>
              <a:spcBef>
                <a:spcPts val="1200"/>
              </a:spcBef>
              <a:spcAft>
                <a:spcPts val="0"/>
              </a:spcAft>
              <a:buClr>
                <a:srgbClr val="9E3611"/>
              </a:buClr>
              <a:buSzPct val="25000"/>
              <a:buFont typeface="Noto Sans Symbols"/>
              <a:buNone/>
            </a:pPr>
            <a:r>
              <a:rPr b="0" i="0" lang="en-US" sz="2380" u="none" cap="none" strike="noStrike">
                <a:solidFill>
                  <a:schemeClr val="dk1"/>
                </a:solidFill>
                <a:latin typeface="Rokkitt"/>
                <a:ea typeface="Rokkitt"/>
                <a:cs typeface="Rokkitt"/>
                <a:sym typeface="Rokkitt"/>
              </a:rPr>
              <a:t>E) GM crops have had their genetic material altered in some capacity and are typically more resistant and hardy to various environmental factors, increasing overall yields.  Farmers purchase these seeds from companies like Monsanto</a:t>
            </a:r>
            <a:r>
              <a:rPr b="0" i="0" lang="en-US" sz="1400" u="none" cap="none" strike="noStrike">
                <a:solidFill>
                  <a:schemeClr val="dk1"/>
                </a:solidFill>
                <a:latin typeface="Rokkitt"/>
                <a:ea typeface="Rokkitt"/>
                <a:cs typeface="Rokkitt"/>
                <a:sym typeface="Rokkitt"/>
              </a:rPr>
              <a:t>. </a:t>
            </a:r>
          </a:p>
          <a:p>
            <a:pPr indent="0" lvl="0" marL="0" marR="0" rtl="0" algn="l">
              <a:lnSpc>
                <a:spcPct val="70000"/>
              </a:lnSpc>
              <a:spcBef>
                <a:spcPts val="1200"/>
              </a:spcBef>
              <a:buClr>
                <a:srgbClr val="9E3611"/>
              </a:buClr>
              <a:buSzPct val="25000"/>
              <a:buFont typeface="Noto Sans Symbols"/>
              <a:buNone/>
            </a:pPr>
            <a:r>
              <a:t/>
            </a:r>
            <a:endParaRPr b="0" i="0" sz="1400" u="none" cap="none" strike="noStrike">
              <a:solidFill>
                <a:schemeClr val="dk1"/>
              </a:solidFill>
              <a:latin typeface="Rokkitt"/>
              <a:ea typeface="Rokkitt"/>
              <a:cs typeface="Rokkitt"/>
              <a:sym typeface="Rokkitt"/>
            </a:endParaRPr>
          </a:p>
        </p:txBody>
      </p:sp>
      <p:sp>
        <p:nvSpPr>
          <p:cNvPr id="180" name="Shape 180"/>
          <p:cNvSpPr/>
          <p:nvPr/>
        </p:nvSpPr>
        <p:spPr>
          <a:xfrm>
            <a:off x="130400" y="1232187"/>
            <a:ext cx="464694" cy="464694"/>
          </a:xfrm>
          <a:prstGeom prst="ellipse">
            <a:avLst/>
          </a:prstGeom>
          <a:noFill/>
          <a:ln cap="flat" cmpd="sng" w="28575">
            <a:solidFill>
              <a:srgbClr val="FF0000"/>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Rokkitt"/>
              <a:ea typeface="Rokkitt"/>
              <a:cs typeface="Rokkitt"/>
              <a:sym typeface="Rokkitt"/>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4" name="Shape 184"/>
        <p:cNvGrpSpPr/>
        <p:nvPr/>
      </p:nvGrpSpPr>
      <p:grpSpPr>
        <a:xfrm>
          <a:off x="0" y="0"/>
          <a:ext cx="0" cy="0"/>
          <a:chOff x="0" y="0"/>
          <a:chExt cx="0" cy="0"/>
        </a:xfrm>
      </p:grpSpPr>
      <p:graphicFrame>
        <p:nvGraphicFramePr>
          <p:cNvPr id="185" name="Shape 185"/>
          <p:cNvGraphicFramePr/>
          <p:nvPr/>
        </p:nvGraphicFramePr>
        <p:xfrm>
          <a:off x="-35167" y="433306"/>
          <a:ext cx="3000000" cy="3000000"/>
        </p:xfrm>
        <a:graphic>
          <a:graphicData uri="http://schemas.openxmlformats.org/drawingml/2006/table">
            <a:tbl>
              <a:tblPr bandRow="1" firstCol="1" firstRow="1">
                <a:noFill/>
                <a:tableStyleId>{5D4F9C2C-742D-48A1-A797-BE77F06458E3}</a:tableStyleId>
              </a:tblPr>
              <a:tblGrid>
                <a:gridCol w="6031525"/>
                <a:gridCol w="6031525"/>
              </a:tblGrid>
              <a:tr h="484750">
                <a:tc>
                  <a:txBody>
                    <a:bodyPr>
                      <a:noAutofit/>
                    </a:bodyPr>
                    <a:lstStyle/>
                    <a:p>
                      <a:pPr indent="0" lvl="0" marL="0" marR="0" rtl="0" algn="ctr">
                        <a:spcBef>
                          <a:spcPts val="0"/>
                        </a:spcBef>
                        <a:spcAft>
                          <a:spcPts val="0"/>
                        </a:spcAft>
                        <a:buSzPct val="25000"/>
                        <a:buNone/>
                      </a:pPr>
                      <a:r>
                        <a:rPr lang="en-US" sz="2800" u="none" cap="none" strike="noStrike"/>
                        <a:t>Question</a:t>
                      </a:r>
                    </a:p>
                  </a:txBody>
                  <a:tcPr marT="0" marB="0" marR="68575" marL="68575"/>
                </a:tc>
                <a:tc>
                  <a:txBody>
                    <a:bodyPr>
                      <a:noAutofit/>
                    </a:bodyPr>
                    <a:lstStyle/>
                    <a:p>
                      <a:pPr indent="0" lvl="0" marL="0" marR="0" rtl="0" algn="ctr">
                        <a:spcBef>
                          <a:spcPts val="0"/>
                        </a:spcBef>
                        <a:spcAft>
                          <a:spcPts val="0"/>
                        </a:spcAft>
                        <a:buSzPct val="25000"/>
                        <a:buNone/>
                      </a:pPr>
                      <a:r>
                        <a:rPr lang="en-US" sz="2800" u="none" cap="none" strike="noStrike"/>
                        <a:t>Answer</a:t>
                      </a:r>
                    </a:p>
                  </a:txBody>
                  <a:tcPr marT="0" marB="0" marR="68575" marL="68575"/>
                </a:tc>
              </a:tr>
              <a:tr h="692500">
                <a:tc>
                  <a:txBody>
                    <a:bodyPr>
                      <a:noAutofit/>
                    </a:bodyPr>
                    <a:lstStyle/>
                    <a:p>
                      <a:pPr indent="0" lvl="0" marL="0" marR="0" rtl="0" algn="l">
                        <a:spcBef>
                          <a:spcPts val="0"/>
                        </a:spcBef>
                        <a:spcAft>
                          <a:spcPts val="0"/>
                        </a:spcAft>
                        <a:buSzPct val="25000"/>
                        <a:buNone/>
                      </a:pPr>
                      <a:r>
                        <a:rPr lang="en-US" sz="2000" u="none" cap="none" strike="noStrike"/>
                        <a:t>Do I write an opening and closing paragraph?</a:t>
                      </a:r>
                    </a:p>
                    <a:p>
                      <a:pPr indent="0" lvl="0" marL="0" marR="0" rtl="0" algn="l">
                        <a:spcBef>
                          <a:spcPts val="0"/>
                        </a:spcBef>
                        <a:spcAft>
                          <a:spcPts val="0"/>
                        </a:spcAft>
                        <a:buSzPct val="25000"/>
                        <a:buNone/>
                      </a:pPr>
                      <a:r>
                        <a:rPr lang="en-US" sz="2000" u="none" cap="none" strike="noStrike"/>
                        <a:t> </a:t>
                      </a:r>
                    </a:p>
                  </a:txBody>
                  <a:tcPr marT="0" marB="0" marR="68575" marL="68575"/>
                </a:tc>
                <a:tc>
                  <a:txBody>
                    <a:bodyPr>
                      <a:noAutofit/>
                    </a:bodyPr>
                    <a:lstStyle/>
                    <a:p>
                      <a:pPr indent="0" lvl="0" marL="0" marR="0" rtl="0" algn="ctr">
                        <a:spcBef>
                          <a:spcPts val="0"/>
                        </a:spcBef>
                        <a:spcAft>
                          <a:spcPts val="0"/>
                        </a:spcAft>
                        <a:buSzPct val="25000"/>
                        <a:buNone/>
                      </a:pPr>
                      <a:r>
                        <a:rPr b="1" lang="en-US" sz="2000" u="none" cap="none" strike="noStrike"/>
                        <a:t>Nope</a:t>
                      </a:r>
                    </a:p>
                  </a:txBody>
                  <a:tcPr marT="0" marB="0" marR="68575" marL="68575"/>
                </a:tc>
              </a:tr>
              <a:tr h="809800">
                <a:tc>
                  <a:txBody>
                    <a:bodyPr>
                      <a:noAutofit/>
                    </a:bodyPr>
                    <a:lstStyle/>
                    <a:p>
                      <a:pPr indent="0" lvl="0" marL="0" marR="0" rtl="0" algn="l">
                        <a:spcBef>
                          <a:spcPts val="0"/>
                        </a:spcBef>
                        <a:spcAft>
                          <a:spcPts val="0"/>
                        </a:spcAft>
                        <a:buSzPct val="25000"/>
                        <a:buNone/>
                      </a:pPr>
                      <a:r>
                        <a:rPr lang="en-US" sz="2000" u="none" cap="none" strike="noStrike"/>
                        <a:t>Flowery Language Needed? Repeating the question needed?</a:t>
                      </a:r>
                    </a:p>
                  </a:txBody>
                  <a:tcPr marT="0" marB="0" marR="68575" marL="68575"/>
                </a:tc>
                <a:tc>
                  <a:txBody>
                    <a:bodyPr>
                      <a:noAutofit/>
                    </a:bodyPr>
                    <a:lstStyle/>
                    <a:p>
                      <a:pPr indent="0" lvl="0" marL="0" marR="0" rtl="0" algn="ctr">
                        <a:spcBef>
                          <a:spcPts val="0"/>
                        </a:spcBef>
                        <a:spcAft>
                          <a:spcPts val="0"/>
                        </a:spcAft>
                        <a:buSzPct val="25000"/>
                        <a:buNone/>
                      </a:pPr>
                      <a:r>
                        <a:rPr b="1" lang="en-US" sz="2000" u="none" cap="none" strike="noStrike"/>
                        <a:t> </a:t>
                      </a:r>
                    </a:p>
                    <a:p>
                      <a:pPr indent="0" lvl="0" marL="0" marR="0" rtl="0" algn="ctr">
                        <a:spcBef>
                          <a:spcPts val="0"/>
                        </a:spcBef>
                        <a:spcAft>
                          <a:spcPts val="0"/>
                        </a:spcAft>
                        <a:buSzPct val="25000"/>
                        <a:buNone/>
                      </a:pPr>
                      <a:r>
                        <a:rPr b="1" lang="en-US" sz="2000" u="none" cap="none" strike="noStrike"/>
                        <a:t> Nope and Nope!</a:t>
                      </a:r>
                    </a:p>
                  </a:txBody>
                  <a:tcPr marT="0" marB="0" marR="68575" marL="68575"/>
                </a:tc>
              </a:tr>
              <a:tr h="692500">
                <a:tc>
                  <a:txBody>
                    <a:bodyPr>
                      <a:noAutofit/>
                    </a:bodyPr>
                    <a:lstStyle/>
                    <a:p>
                      <a:pPr indent="0" lvl="0" marL="0" marR="0" rtl="0" algn="l">
                        <a:spcBef>
                          <a:spcPts val="0"/>
                        </a:spcBef>
                        <a:spcAft>
                          <a:spcPts val="0"/>
                        </a:spcAft>
                        <a:buSzPct val="25000"/>
                        <a:buNone/>
                      </a:pPr>
                      <a:r>
                        <a:rPr lang="en-US" sz="2000" u="none" cap="none" strike="noStrike">
                          <a:latin typeface="Times New Roman"/>
                          <a:ea typeface="Times New Roman"/>
                          <a:cs typeface="Times New Roman"/>
                          <a:sym typeface="Times New Roman"/>
                        </a:rPr>
                        <a:t>Can I use bullet  points?</a:t>
                      </a:r>
                    </a:p>
                  </a:txBody>
                  <a:tcPr marT="0" marB="0" marR="68575" marL="68575"/>
                </a:tc>
                <a:tc>
                  <a:txBody>
                    <a:bodyPr>
                      <a:noAutofit/>
                    </a:bodyPr>
                    <a:lstStyle/>
                    <a:p>
                      <a:pPr indent="0" lvl="0" marL="0" marR="0" rtl="0" algn="ctr">
                        <a:lnSpc>
                          <a:spcPct val="100000"/>
                        </a:lnSpc>
                        <a:spcBef>
                          <a:spcPts val="0"/>
                        </a:spcBef>
                        <a:spcAft>
                          <a:spcPts val="0"/>
                        </a:spcAft>
                        <a:buClr>
                          <a:schemeClr val="dk1"/>
                        </a:buClr>
                        <a:buSzPct val="25000"/>
                        <a:buFont typeface="Rokkitt"/>
                        <a:buNone/>
                      </a:pPr>
                      <a:r>
                        <a:rPr b="1" lang="en-US" sz="2000" u="none" cap="none" strike="noStrike"/>
                        <a:t> Again, NEVER, EVER, EVER, EVER, EVER WRITE YOUR ANSWERS IN BULLET FORM!!</a:t>
                      </a:r>
                    </a:p>
                    <a:p>
                      <a:pPr indent="0" lvl="0" marL="0" marR="0" rtl="0" algn="ctr">
                        <a:spcBef>
                          <a:spcPts val="0"/>
                        </a:spcBef>
                        <a:spcAft>
                          <a:spcPts val="0"/>
                        </a:spcAft>
                        <a:buSzPct val="25000"/>
                        <a:buNone/>
                      </a:pPr>
                      <a:r>
                        <a:t/>
                      </a:r>
                      <a:endParaRPr b="1" sz="2000" u="none" cap="none" strike="noStrike">
                        <a:latin typeface="Times New Roman"/>
                        <a:ea typeface="Times New Roman"/>
                        <a:cs typeface="Times New Roman"/>
                        <a:sym typeface="Times New Roman"/>
                      </a:endParaRPr>
                    </a:p>
                  </a:txBody>
                  <a:tcPr marT="0" marB="0" marR="68575" marL="68575"/>
                </a:tc>
              </a:tr>
              <a:tr h="476350">
                <a:tc>
                  <a:txBody>
                    <a:bodyPr>
                      <a:noAutofit/>
                    </a:bodyPr>
                    <a:lstStyle/>
                    <a:p>
                      <a:pPr indent="0" lvl="0" marL="0" marR="0" rtl="0" algn="l">
                        <a:spcBef>
                          <a:spcPts val="0"/>
                        </a:spcBef>
                        <a:spcAft>
                          <a:spcPts val="0"/>
                        </a:spcAft>
                        <a:buSzPct val="25000"/>
                        <a:buNone/>
                      </a:pPr>
                      <a:r>
                        <a:rPr lang="en-US" sz="2000" u="none" cap="none" strike="noStrike"/>
                        <a:t>Is it true, “Less is more?”</a:t>
                      </a:r>
                    </a:p>
                  </a:txBody>
                  <a:tcPr marT="0" marB="0" marR="68575" marL="68575"/>
                </a:tc>
                <a:tc>
                  <a:txBody>
                    <a:bodyPr>
                      <a:noAutofit/>
                    </a:bodyPr>
                    <a:lstStyle/>
                    <a:p>
                      <a:pPr indent="0" lvl="0" marL="0" marR="0" rtl="0" algn="ctr">
                        <a:spcBef>
                          <a:spcPts val="0"/>
                        </a:spcBef>
                        <a:spcAft>
                          <a:spcPts val="0"/>
                        </a:spcAft>
                        <a:buSzPct val="25000"/>
                        <a:buNone/>
                      </a:pPr>
                      <a:r>
                        <a:rPr b="1" lang="en-US" sz="2000" u="none" cap="none" strike="noStrike"/>
                        <a:t> In the APHG exam, More is More!</a:t>
                      </a:r>
                    </a:p>
                    <a:p>
                      <a:pPr indent="0" lvl="0" marL="0" marR="0" rtl="0" algn="ctr">
                        <a:spcBef>
                          <a:spcPts val="0"/>
                        </a:spcBef>
                        <a:spcAft>
                          <a:spcPts val="0"/>
                        </a:spcAft>
                        <a:buSzPct val="25000"/>
                        <a:buNone/>
                      </a:pPr>
                      <a:r>
                        <a:t/>
                      </a:r>
                      <a:endParaRPr b="1" sz="2000" u="none" cap="none" strike="noStrike">
                        <a:latin typeface="Times New Roman"/>
                        <a:ea typeface="Times New Roman"/>
                        <a:cs typeface="Times New Roman"/>
                        <a:sym typeface="Times New Roman"/>
                      </a:endParaRPr>
                    </a:p>
                  </a:txBody>
                  <a:tcPr marT="0" marB="0" marR="68575" marL="68575"/>
                </a:tc>
              </a:tr>
              <a:tr h="692500">
                <a:tc>
                  <a:txBody>
                    <a:bodyPr>
                      <a:noAutofit/>
                    </a:bodyPr>
                    <a:lstStyle/>
                    <a:p>
                      <a:pPr indent="0" lvl="0" marL="0" marR="0" rtl="0" algn="l">
                        <a:spcBef>
                          <a:spcPts val="0"/>
                        </a:spcBef>
                        <a:spcAft>
                          <a:spcPts val="0"/>
                        </a:spcAft>
                        <a:buSzPct val="25000"/>
                        <a:buNone/>
                      </a:pPr>
                      <a:r>
                        <a:rPr lang="en-US" sz="2000" u="none" cap="none" strike="noStrike">
                          <a:latin typeface="Times New Roman"/>
                          <a:ea typeface="Times New Roman"/>
                          <a:cs typeface="Times New Roman"/>
                          <a:sym typeface="Times New Roman"/>
                        </a:rPr>
                        <a:t>What is value-added scoring?</a:t>
                      </a:r>
                    </a:p>
                  </a:txBody>
                  <a:tcPr marT="0" marB="0" marR="68575" marL="68575"/>
                </a:tc>
                <a:tc>
                  <a:txBody>
                    <a:bodyPr>
                      <a:noAutofit/>
                    </a:bodyPr>
                    <a:lstStyle/>
                    <a:p>
                      <a:pPr indent="0" lvl="0" marL="0" marR="0" rtl="0" algn="ctr">
                        <a:lnSpc>
                          <a:spcPct val="100000"/>
                        </a:lnSpc>
                        <a:spcBef>
                          <a:spcPts val="0"/>
                        </a:spcBef>
                        <a:spcAft>
                          <a:spcPts val="0"/>
                        </a:spcAft>
                        <a:buClr>
                          <a:schemeClr val="dk1"/>
                        </a:buClr>
                        <a:buSzPct val="25000"/>
                        <a:buFont typeface="Rokkitt"/>
                        <a:buNone/>
                      </a:pPr>
                      <a:r>
                        <a:rPr b="1" lang="en-US" sz="2000" u="none" cap="none" strike="noStrike"/>
                        <a:t> Blah, blah, blah, point, blah, blah, point, blah, blah, blah, blah, point</a:t>
                      </a:r>
                    </a:p>
                  </a:txBody>
                  <a:tcPr marT="0" marB="0" marR="68575" marL="68575"/>
                </a:tc>
              </a:tr>
              <a:tr h="692500">
                <a:tc>
                  <a:txBody>
                    <a:bodyPr>
                      <a:noAutofit/>
                    </a:bodyPr>
                    <a:lstStyle/>
                    <a:p>
                      <a:pPr indent="0" lvl="0" marL="0" marR="0" rtl="0" algn="l">
                        <a:spcBef>
                          <a:spcPts val="0"/>
                        </a:spcBef>
                        <a:spcAft>
                          <a:spcPts val="0"/>
                        </a:spcAft>
                        <a:buSzPct val="25000"/>
                        <a:buNone/>
                      </a:pPr>
                      <a:r>
                        <a:rPr lang="en-US" sz="2000" u="none" cap="none" strike="noStrike"/>
                        <a:t>What does it “mean” to be above the mean? </a:t>
                      </a:r>
                    </a:p>
                  </a:txBody>
                  <a:tcPr marT="0" marB="0" marR="68575" marL="68575"/>
                </a:tc>
                <a:tc>
                  <a:txBody>
                    <a:bodyPr>
                      <a:noAutofit/>
                    </a:bodyPr>
                    <a:lstStyle/>
                    <a:p>
                      <a:pPr indent="0" lvl="0" marL="0" marR="0" rtl="0" algn="ctr">
                        <a:lnSpc>
                          <a:spcPct val="100000"/>
                        </a:lnSpc>
                        <a:spcBef>
                          <a:spcPts val="0"/>
                        </a:spcBef>
                        <a:spcAft>
                          <a:spcPts val="0"/>
                        </a:spcAft>
                        <a:buClr>
                          <a:schemeClr val="dk1"/>
                        </a:buClr>
                        <a:buSzPct val="25000"/>
                        <a:buFont typeface="Rokkitt"/>
                        <a:buNone/>
                      </a:pPr>
                      <a:r>
                        <a:rPr b="1" lang="en-US" sz="2000" u="none" cap="none" strike="noStrike"/>
                        <a:t>Like Nike says, “Just do it.!”</a:t>
                      </a:r>
                    </a:p>
                    <a:p>
                      <a:pPr indent="0" lvl="0" marL="0" marR="0" rtl="0" algn="ctr">
                        <a:spcBef>
                          <a:spcPts val="0"/>
                        </a:spcBef>
                        <a:spcAft>
                          <a:spcPts val="0"/>
                        </a:spcAft>
                        <a:buSzPct val="25000"/>
                        <a:buNone/>
                      </a:pPr>
                      <a:r>
                        <a:t/>
                      </a:r>
                      <a:endParaRPr b="1" sz="2000" u="none" cap="none" strike="noStrike">
                        <a:latin typeface="Times New Roman"/>
                        <a:ea typeface="Times New Roman"/>
                        <a:cs typeface="Times New Roman"/>
                        <a:sym typeface="Times New Roman"/>
                      </a:endParaRPr>
                    </a:p>
                  </a:txBody>
                  <a:tcPr marT="0" marB="0" marR="68575" marL="68575"/>
                </a:tc>
              </a:tr>
              <a:tr h="692500">
                <a:tc>
                  <a:txBody>
                    <a:bodyPr>
                      <a:noAutofit/>
                    </a:bodyPr>
                    <a:lstStyle/>
                    <a:p>
                      <a:pPr indent="0" lvl="0" marL="0" marR="0" rtl="0" algn="l">
                        <a:spcBef>
                          <a:spcPts val="0"/>
                        </a:spcBef>
                        <a:buSzPct val="25000"/>
                        <a:buNone/>
                      </a:pPr>
                      <a:r>
                        <a:rPr lang="en-US" sz="2000" u="none" cap="none" strike="noStrike"/>
                        <a:t>Where do I put my thesis statement?</a:t>
                      </a:r>
                    </a:p>
                  </a:txBody>
                  <a:tcPr marT="0" marB="0" marR="68575" marL="68575"/>
                </a:tc>
                <a:tc>
                  <a:txBody>
                    <a:bodyPr>
                      <a:noAutofit/>
                    </a:bodyPr>
                    <a:lstStyle/>
                    <a:p>
                      <a:pPr indent="0" lvl="0" marL="0" marR="0" rtl="0" algn="ctr">
                        <a:spcBef>
                          <a:spcPts val="0"/>
                        </a:spcBef>
                        <a:spcAft>
                          <a:spcPts val="0"/>
                        </a:spcAft>
                        <a:buSzPct val="25000"/>
                        <a:buNone/>
                      </a:pPr>
                      <a:r>
                        <a:rPr b="1" lang="en-US" sz="2000"/>
                        <a:t> On your WHAP exam NEXT YEAR!</a:t>
                      </a:r>
                    </a:p>
                  </a:txBody>
                  <a:tcPr marT="0" marB="0" marR="68575" marL="68575"/>
                </a:tc>
              </a:tr>
              <a:tr h="692500">
                <a:tc>
                  <a:txBody>
                    <a:bodyPr>
                      <a:noAutofit/>
                    </a:bodyPr>
                    <a:lstStyle/>
                    <a:p>
                      <a:pPr indent="0" lvl="0" marL="0" marR="0" rtl="0" algn="l">
                        <a:lnSpc>
                          <a:spcPct val="100000"/>
                        </a:lnSpc>
                        <a:spcBef>
                          <a:spcPts val="0"/>
                        </a:spcBef>
                        <a:spcAft>
                          <a:spcPts val="0"/>
                        </a:spcAft>
                        <a:buClr>
                          <a:schemeClr val="dk1"/>
                        </a:buClr>
                        <a:buSzPct val="25000"/>
                        <a:buFont typeface="Rokkitt"/>
                        <a:buNone/>
                      </a:pPr>
                      <a:r>
                        <a:rPr lang="en-US" sz="2000"/>
                        <a:t>Will they grade my outline notes?</a:t>
                      </a:r>
                    </a:p>
                    <a:p>
                      <a:pPr indent="0" lvl="0" marL="0" marR="0" rtl="0" algn="l">
                        <a:spcBef>
                          <a:spcPts val="0"/>
                        </a:spcBef>
                        <a:buSzPct val="25000"/>
                        <a:buNone/>
                      </a:pPr>
                      <a:r>
                        <a:t/>
                      </a:r>
                      <a:endParaRPr sz="2000"/>
                    </a:p>
                  </a:txBody>
                  <a:tcPr marT="0" marB="0" marR="68575" marL="68575"/>
                </a:tc>
                <a:tc>
                  <a:txBody>
                    <a:bodyPr>
                      <a:noAutofit/>
                    </a:bodyPr>
                    <a:lstStyle/>
                    <a:p>
                      <a:pPr indent="0" lvl="0" marL="0" marR="0" rtl="0" algn="ctr">
                        <a:spcBef>
                          <a:spcPts val="0"/>
                        </a:spcBef>
                        <a:spcAft>
                          <a:spcPts val="0"/>
                        </a:spcAft>
                        <a:buSzPct val="25000"/>
                        <a:buNone/>
                      </a:pPr>
                      <a:r>
                        <a:rPr b="1" lang="en-US" sz="2000"/>
                        <a:t> Not if you put them by the question. NOTHING is graded on that page – even if the right answer is there!</a:t>
                      </a:r>
                    </a:p>
                  </a:txBody>
                  <a:tcPr marT="0" marB="0" marR="68575" marL="68575"/>
                </a:tc>
              </a:tr>
            </a:tbl>
          </a:graphicData>
        </a:graphic>
      </p:graphicFrame>
      <p:sp>
        <p:nvSpPr>
          <p:cNvPr id="186" name="Shape 186"/>
          <p:cNvSpPr txBox="1"/>
          <p:nvPr>
            <p:ph type="title"/>
          </p:nvPr>
        </p:nvSpPr>
        <p:spPr>
          <a:xfrm>
            <a:off x="4129271" y="-541787"/>
            <a:ext cx="10677487" cy="1609344"/>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SzPct val="25000"/>
              <a:buFont typeface="Rokkitt"/>
              <a:buNone/>
            </a:pPr>
            <a:r>
              <a:rPr b="0" i="0" lang="en-US" sz="3500" u="none" cap="none" strike="noStrike">
                <a:latin typeface="Rokkitt"/>
                <a:ea typeface="Rokkitt"/>
                <a:cs typeface="Rokkitt"/>
                <a:sym typeface="Rokkitt"/>
              </a:rPr>
              <a:t>REVIEWING THE FORMAT</a:t>
            </a:r>
          </a:p>
        </p:txBody>
      </p:sp>
      <p:sp>
        <p:nvSpPr>
          <p:cNvPr id="187" name="Shape 187"/>
          <p:cNvSpPr/>
          <p:nvPr/>
        </p:nvSpPr>
        <p:spPr>
          <a:xfrm>
            <a:off x="6031523" y="932440"/>
            <a:ext cx="6013940" cy="685801"/>
          </a:xfrm>
          <a:prstGeom prst="rect">
            <a:avLst/>
          </a:prstGeom>
          <a:solidFill>
            <a:srgbClr val="F4CCC8"/>
          </a:solidFill>
          <a:ln cap="flat" cmpd="sng" w="12700">
            <a:solidFill>
              <a:srgbClr val="993410"/>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Rokkitt"/>
              <a:ea typeface="Rokkitt"/>
              <a:cs typeface="Rokkitt"/>
              <a:sym typeface="Rokkitt"/>
            </a:endParaRPr>
          </a:p>
        </p:txBody>
      </p:sp>
      <p:sp>
        <p:nvSpPr>
          <p:cNvPr id="188" name="Shape 188"/>
          <p:cNvSpPr/>
          <p:nvPr/>
        </p:nvSpPr>
        <p:spPr>
          <a:xfrm>
            <a:off x="6049110" y="1696996"/>
            <a:ext cx="6013940" cy="685801"/>
          </a:xfrm>
          <a:prstGeom prst="rect">
            <a:avLst/>
          </a:prstGeom>
          <a:solidFill>
            <a:srgbClr val="F4CCC8"/>
          </a:solidFill>
          <a:ln cap="flat" cmpd="sng" w="12700">
            <a:solidFill>
              <a:srgbClr val="993410"/>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Rokkitt"/>
              <a:ea typeface="Rokkitt"/>
              <a:cs typeface="Rokkitt"/>
              <a:sym typeface="Rokkitt"/>
            </a:endParaRPr>
          </a:p>
        </p:txBody>
      </p:sp>
      <p:sp>
        <p:nvSpPr>
          <p:cNvPr id="189" name="Shape 189"/>
          <p:cNvSpPr/>
          <p:nvPr/>
        </p:nvSpPr>
        <p:spPr>
          <a:xfrm>
            <a:off x="6044714" y="2475664"/>
            <a:ext cx="6013940" cy="799704"/>
          </a:xfrm>
          <a:prstGeom prst="rect">
            <a:avLst/>
          </a:prstGeom>
          <a:solidFill>
            <a:srgbClr val="F4CCC8"/>
          </a:solidFill>
          <a:ln cap="flat" cmpd="sng" w="12700">
            <a:solidFill>
              <a:srgbClr val="993410"/>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Rokkitt"/>
              <a:ea typeface="Rokkitt"/>
              <a:cs typeface="Rokkitt"/>
              <a:sym typeface="Rokkitt"/>
            </a:endParaRPr>
          </a:p>
        </p:txBody>
      </p:sp>
      <p:sp>
        <p:nvSpPr>
          <p:cNvPr id="190" name="Shape 190"/>
          <p:cNvSpPr/>
          <p:nvPr/>
        </p:nvSpPr>
        <p:spPr>
          <a:xfrm>
            <a:off x="6022732" y="3314425"/>
            <a:ext cx="6013940" cy="564087"/>
          </a:xfrm>
          <a:prstGeom prst="rect">
            <a:avLst/>
          </a:prstGeom>
          <a:solidFill>
            <a:srgbClr val="F4CCC8"/>
          </a:solidFill>
          <a:ln cap="flat" cmpd="sng" w="12700">
            <a:solidFill>
              <a:srgbClr val="993410"/>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Rokkitt"/>
              <a:ea typeface="Rokkitt"/>
              <a:cs typeface="Rokkitt"/>
              <a:sym typeface="Rokkitt"/>
            </a:endParaRPr>
          </a:p>
        </p:txBody>
      </p:sp>
      <p:sp>
        <p:nvSpPr>
          <p:cNvPr id="191" name="Shape 191"/>
          <p:cNvSpPr/>
          <p:nvPr/>
        </p:nvSpPr>
        <p:spPr>
          <a:xfrm>
            <a:off x="6049110" y="3953835"/>
            <a:ext cx="6013940" cy="584297"/>
          </a:xfrm>
          <a:prstGeom prst="rect">
            <a:avLst/>
          </a:prstGeom>
          <a:solidFill>
            <a:srgbClr val="F4CCC8"/>
          </a:solidFill>
          <a:ln cap="flat" cmpd="sng" w="12700">
            <a:solidFill>
              <a:srgbClr val="993410"/>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Rokkitt"/>
              <a:ea typeface="Rokkitt"/>
              <a:cs typeface="Rokkitt"/>
              <a:sym typeface="Rokkitt"/>
            </a:endParaRPr>
          </a:p>
        </p:txBody>
      </p:sp>
      <p:sp>
        <p:nvSpPr>
          <p:cNvPr id="192" name="Shape 192"/>
          <p:cNvSpPr/>
          <p:nvPr/>
        </p:nvSpPr>
        <p:spPr>
          <a:xfrm>
            <a:off x="6013939" y="4657139"/>
            <a:ext cx="6013940" cy="542219"/>
          </a:xfrm>
          <a:prstGeom prst="rect">
            <a:avLst/>
          </a:prstGeom>
          <a:solidFill>
            <a:srgbClr val="F4CCC8"/>
          </a:solidFill>
          <a:ln cap="flat" cmpd="sng" w="12700">
            <a:solidFill>
              <a:srgbClr val="993410"/>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Rokkitt"/>
              <a:ea typeface="Rokkitt"/>
              <a:cs typeface="Rokkitt"/>
              <a:sym typeface="Rokkitt"/>
            </a:endParaRPr>
          </a:p>
        </p:txBody>
      </p:sp>
      <p:sp>
        <p:nvSpPr>
          <p:cNvPr id="193" name="Shape 193"/>
          <p:cNvSpPr/>
          <p:nvPr/>
        </p:nvSpPr>
        <p:spPr>
          <a:xfrm>
            <a:off x="6013939" y="5286580"/>
            <a:ext cx="6013940" cy="685801"/>
          </a:xfrm>
          <a:prstGeom prst="rect">
            <a:avLst/>
          </a:prstGeom>
          <a:solidFill>
            <a:srgbClr val="F4CCC8"/>
          </a:solidFill>
          <a:ln cap="flat" cmpd="sng" w="12700">
            <a:solidFill>
              <a:srgbClr val="993410"/>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Rokkitt"/>
              <a:ea typeface="Rokkitt"/>
              <a:cs typeface="Rokkitt"/>
              <a:sym typeface="Rokkitt"/>
            </a:endParaRPr>
          </a:p>
        </p:txBody>
      </p:sp>
      <p:sp>
        <p:nvSpPr>
          <p:cNvPr id="194" name="Shape 194"/>
          <p:cNvSpPr/>
          <p:nvPr/>
        </p:nvSpPr>
        <p:spPr>
          <a:xfrm>
            <a:off x="5996355" y="6059603"/>
            <a:ext cx="6013940" cy="876690"/>
          </a:xfrm>
          <a:prstGeom prst="rect">
            <a:avLst/>
          </a:prstGeom>
          <a:solidFill>
            <a:srgbClr val="F4CCC8"/>
          </a:solidFill>
          <a:ln cap="flat" cmpd="sng" w="12700">
            <a:solidFill>
              <a:srgbClr val="993410"/>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Rokkitt"/>
              <a:ea typeface="Rokkitt"/>
              <a:cs typeface="Rokkitt"/>
              <a:sym typeface="Rokkit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x="0" y="0"/>
          <a:ext cx="0" cy="0"/>
          <a:chOff x="0" y="0"/>
          <a:chExt cx="0" cy="0"/>
        </a:xfrm>
      </p:grpSpPr>
      <p:sp>
        <p:nvSpPr>
          <p:cNvPr id="114" name="Shape 114"/>
          <p:cNvSpPr txBox="1"/>
          <p:nvPr>
            <p:ph type="title"/>
          </p:nvPr>
        </p:nvSpPr>
        <p:spPr>
          <a:xfrm>
            <a:off x="397100" y="-130138"/>
            <a:ext cx="10058399" cy="1371599"/>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SzPct val="25000"/>
              <a:buFont typeface="Rokkitt"/>
              <a:buNone/>
            </a:pPr>
            <a:r>
              <a:rPr b="0" i="0" lang="en-US" sz="5400" u="none" cap="none" strike="noStrike">
                <a:latin typeface="Rokkitt"/>
                <a:ea typeface="Rokkitt"/>
                <a:cs typeface="Rokkitt"/>
                <a:sym typeface="Rokkitt"/>
              </a:rPr>
              <a:t>THE FIRST TYPE – DIG IN!</a:t>
            </a:r>
          </a:p>
        </p:txBody>
      </p:sp>
      <p:sp>
        <p:nvSpPr>
          <p:cNvPr id="115" name="Shape 115"/>
          <p:cNvSpPr txBox="1"/>
          <p:nvPr>
            <p:ph idx="1" type="body"/>
          </p:nvPr>
        </p:nvSpPr>
        <p:spPr>
          <a:xfrm>
            <a:off x="294065" y="1434645"/>
            <a:ext cx="10859036" cy="1309780"/>
          </a:xfrm>
          <a:prstGeom prst="rect">
            <a:avLst/>
          </a:prstGeom>
          <a:noFill/>
          <a:ln>
            <a:noFill/>
          </a:ln>
        </p:spPr>
        <p:txBody>
          <a:bodyPr anchorCtr="0" anchor="t" bIns="45700" lIns="91425" rIns="91425" tIns="45700">
            <a:noAutofit/>
          </a:bodyPr>
          <a:lstStyle/>
          <a:p>
            <a:pPr indent="-182880" lvl="0" marL="182880" marR="0" rtl="0" algn="l">
              <a:lnSpc>
                <a:spcPct val="90000"/>
              </a:lnSpc>
              <a:spcBef>
                <a:spcPts val="0"/>
              </a:spcBef>
              <a:spcAft>
                <a:spcPts val="0"/>
              </a:spcAft>
              <a:buClr>
                <a:srgbClr val="9E3611"/>
              </a:buClr>
              <a:buSzPct val="85000"/>
              <a:buFont typeface="Noto Sans Symbols"/>
              <a:buChar char="▪"/>
            </a:pPr>
            <a:r>
              <a:rPr b="0" i="0" lang="en-US" sz="3600" u="sng" cap="none" strike="noStrike">
                <a:solidFill>
                  <a:schemeClr val="dk1"/>
                </a:solidFill>
                <a:latin typeface="Rokkitt"/>
                <a:ea typeface="Rokkitt"/>
                <a:cs typeface="Rokkitt"/>
                <a:sym typeface="Rokkitt"/>
              </a:rPr>
              <a:t>Part A</a:t>
            </a:r>
            <a:r>
              <a:rPr b="0" i="0" lang="en-US" sz="3600" u="none" cap="none" strike="noStrike">
                <a:solidFill>
                  <a:schemeClr val="dk1"/>
                </a:solidFill>
                <a:latin typeface="Rokkitt"/>
                <a:ea typeface="Rokkitt"/>
                <a:cs typeface="Rokkitt"/>
                <a:sym typeface="Rokkitt"/>
              </a:rPr>
              <a:t> is designed to pull you in.</a:t>
            </a:r>
          </a:p>
          <a:p>
            <a:pPr indent="-182880" lvl="0" marL="182880" marR="0" rtl="0" algn="l">
              <a:lnSpc>
                <a:spcPct val="90000"/>
              </a:lnSpc>
              <a:spcBef>
                <a:spcPts val="1200"/>
              </a:spcBef>
              <a:spcAft>
                <a:spcPts val="0"/>
              </a:spcAft>
              <a:buClr>
                <a:srgbClr val="9E3611"/>
              </a:buClr>
              <a:buSzPct val="85000"/>
              <a:buFont typeface="Noto Sans Symbols"/>
              <a:buChar char="▪"/>
            </a:pPr>
            <a:r>
              <a:rPr b="0" i="0" lang="en-US" sz="3600" u="none" cap="none" strike="noStrike">
                <a:solidFill>
                  <a:schemeClr val="dk1"/>
                </a:solidFill>
                <a:latin typeface="Rokkitt"/>
                <a:ea typeface="Rokkitt"/>
                <a:cs typeface="Rokkitt"/>
                <a:sym typeface="Rokkitt"/>
              </a:rPr>
              <a:t>Usually a definition or description of a geographical concept, theory, or vocabulary word.</a:t>
            </a:r>
          </a:p>
          <a:p>
            <a:pPr indent="-182880" lvl="0" marL="182880" marR="0" rtl="0" algn="l">
              <a:lnSpc>
                <a:spcPct val="90000"/>
              </a:lnSpc>
              <a:spcBef>
                <a:spcPts val="1200"/>
              </a:spcBef>
              <a:spcAft>
                <a:spcPts val="0"/>
              </a:spcAft>
              <a:buClr>
                <a:srgbClr val="9E3611"/>
              </a:buClr>
              <a:buSzPct val="85000"/>
              <a:buFont typeface="Noto Sans Symbols"/>
              <a:buNone/>
            </a:pPr>
            <a:r>
              <a:t/>
            </a:r>
            <a:endParaRPr b="0" i="0" sz="3600" u="none" cap="none" strike="noStrike">
              <a:solidFill>
                <a:schemeClr val="dk1"/>
              </a:solidFill>
              <a:latin typeface="Rokkitt"/>
              <a:ea typeface="Rokkitt"/>
              <a:cs typeface="Rokkitt"/>
              <a:sym typeface="Rokkitt"/>
            </a:endParaRPr>
          </a:p>
          <a:p>
            <a:pPr indent="-190500" lvl="1" marL="457200" marR="0" rtl="0" algn="l">
              <a:lnSpc>
                <a:spcPct val="90000"/>
              </a:lnSpc>
              <a:spcBef>
                <a:spcPts val="400"/>
              </a:spcBef>
              <a:spcAft>
                <a:spcPts val="0"/>
              </a:spcAft>
              <a:buClr>
                <a:srgbClr val="9E3611"/>
              </a:buClr>
              <a:buSzPct val="85000"/>
              <a:buFont typeface="Noto Sans Symbols"/>
              <a:buChar char="▪"/>
            </a:pPr>
            <a:r>
              <a:rPr b="0" i="1" lang="en-US" sz="3400" u="none" cap="none" strike="noStrike">
                <a:solidFill>
                  <a:schemeClr val="dk1"/>
                </a:solidFill>
                <a:latin typeface="Rokkitt"/>
                <a:ea typeface="Rokkitt"/>
                <a:cs typeface="Rokkitt"/>
                <a:sym typeface="Rokkitt"/>
              </a:rPr>
              <a:t>A. Define the following concepts as they apply to human geography </a:t>
            </a:r>
          </a:p>
          <a:p>
            <a:pPr indent="-187960" lvl="4" marL="1280160" marR="0" rtl="0" algn="l">
              <a:lnSpc>
                <a:spcPct val="90000"/>
              </a:lnSpc>
              <a:spcBef>
                <a:spcPts val="600"/>
              </a:spcBef>
              <a:spcAft>
                <a:spcPts val="0"/>
              </a:spcAft>
              <a:buClr>
                <a:srgbClr val="9E3611"/>
              </a:buClr>
              <a:buSzPct val="85000"/>
              <a:buFont typeface="Noto Sans Symbols"/>
              <a:buChar char="▪"/>
            </a:pPr>
            <a:r>
              <a:rPr b="0" i="1" lang="en-US" sz="3200" u="none" cap="none" strike="noStrike">
                <a:solidFill>
                  <a:schemeClr val="dk1"/>
                </a:solidFill>
                <a:latin typeface="Rokkitt"/>
                <a:ea typeface="Rokkitt"/>
                <a:cs typeface="Rokkitt"/>
                <a:sym typeface="Rokkitt"/>
              </a:rPr>
              <a:t>Nation</a:t>
            </a:r>
          </a:p>
          <a:p>
            <a:pPr indent="-187960" lvl="4" marL="1280160" marR="0" rtl="0" algn="l">
              <a:lnSpc>
                <a:spcPct val="90000"/>
              </a:lnSpc>
              <a:spcBef>
                <a:spcPts val="600"/>
              </a:spcBef>
              <a:spcAft>
                <a:spcPts val="0"/>
              </a:spcAft>
              <a:buClr>
                <a:srgbClr val="9E3611"/>
              </a:buClr>
              <a:buSzPct val="85000"/>
              <a:buFont typeface="Noto Sans Symbols"/>
              <a:buChar char="▪"/>
            </a:pPr>
            <a:r>
              <a:rPr b="0" i="1" lang="en-US" sz="3200" u="none" cap="none" strike="noStrike">
                <a:solidFill>
                  <a:schemeClr val="dk1"/>
                </a:solidFill>
                <a:latin typeface="Rokkitt"/>
                <a:ea typeface="Rokkitt"/>
                <a:cs typeface="Rokkitt"/>
                <a:sym typeface="Rokkitt"/>
              </a:rPr>
              <a:t>State</a:t>
            </a:r>
          </a:p>
          <a:p>
            <a:pPr indent="-187960" lvl="4" marL="1280160" marR="0" rtl="0" algn="l">
              <a:lnSpc>
                <a:spcPct val="90000"/>
              </a:lnSpc>
              <a:spcBef>
                <a:spcPts val="600"/>
              </a:spcBef>
              <a:spcAft>
                <a:spcPts val="0"/>
              </a:spcAft>
              <a:buClr>
                <a:srgbClr val="9E3611"/>
              </a:buClr>
              <a:buSzPct val="85000"/>
              <a:buFont typeface="Noto Sans Symbols"/>
              <a:buChar char="▪"/>
            </a:pPr>
            <a:r>
              <a:rPr b="0" i="1" lang="en-US" sz="3200" u="none" cap="none" strike="noStrike">
                <a:solidFill>
                  <a:schemeClr val="dk1"/>
                </a:solidFill>
                <a:latin typeface="Rokkitt"/>
                <a:ea typeface="Rokkitt"/>
                <a:cs typeface="Rokkitt"/>
                <a:sym typeface="Rokkitt"/>
              </a:rPr>
              <a:t>Nation-state</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x="0" y="0"/>
          <a:ext cx="0" cy="0"/>
          <a:chOff x="0" y="0"/>
          <a:chExt cx="0" cy="0"/>
        </a:xfrm>
      </p:grpSpPr>
      <p:sp>
        <p:nvSpPr>
          <p:cNvPr id="120" name="Shape 120"/>
          <p:cNvSpPr txBox="1"/>
          <p:nvPr>
            <p:ph idx="1" type="body"/>
          </p:nvPr>
        </p:nvSpPr>
        <p:spPr>
          <a:xfrm>
            <a:off x="397098" y="1356145"/>
            <a:ext cx="11657524" cy="4671167"/>
          </a:xfrm>
          <a:prstGeom prst="rect">
            <a:avLst/>
          </a:prstGeom>
          <a:noFill/>
          <a:ln>
            <a:noFill/>
          </a:ln>
        </p:spPr>
        <p:txBody>
          <a:bodyPr anchorCtr="0" anchor="t" bIns="45700" lIns="91425" rIns="91425" tIns="45700">
            <a:noAutofit/>
          </a:bodyPr>
          <a:lstStyle/>
          <a:p>
            <a:pPr indent="-182880" lvl="0" marL="182880" marR="0" rtl="0" algn="l">
              <a:lnSpc>
                <a:spcPct val="90000"/>
              </a:lnSpc>
              <a:spcBef>
                <a:spcPts val="0"/>
              </a:spcBef>
              <a:spcAft>
                <a:spcPts val="0"/>
              </a:spcAft>
              <a:buClr>
                <a:srgbClr val="9E3611"/>
              </a:buClr>
              <a:buSzPct val="85772"/>
              <a:buFont typeface="Noto Sans Symbols"/>
              <a:buChar char="▪"/>
            </a:pPr>
            <a:r>
              <a:rPr b="0" i="0" lang="en-US" sz="3330" u="none" cap="none" strike="noStrike">
                <a:solidFill>
                  <a:schemeClr val="dk1"/>
                </a:solidFill>
                <a:latin typeface="Rokkitt"/>
                <a:ea typeface="Rokkitt"/>
                <a:cs typeface="Rokkitt"/>
                <a:sym typeface="Rokkitt"/>
              </a:rPr>
              <a:t>Part B - examples/explanation!</a:t>
            </a:r>
          </a:p>
          <a:p>
            <a:pPr indent="-182880" lvl="0" marL="182880" marR="0" rtl="0" algn="l">
              <a:lnSpc>
                <a:spcPct val="90000"/>
              </a:lnSpc>
              <a:spcBef>
                <a:spcPts val="1200"/>
              </a:spcBef>
              <a:spcAft>
                <a:spcPts val="0"/>
              </a:spcAft>
              <a:buClr>
                <a:srgbClr val="9E3611"/>
              </a:buClr>
              <a:buSzPct val="85772"/>
              <a:buFont typeface="Noto Sans Symbols"/>
              <a:buChar char="▪"/>
            </a:pPr>
            <a:r>
              <a:rPr b="0" i="0" lang="en-US" sz="3330" u="none" cap="none" strike="noStrike">
                <a:solidFill>
                  <a:schemeClr val="dk1"/>
                </a:solidFill>
                <a:latin typeface="Rokkitt"/>
                <a:ea typeface="Rokkitt"/>
                <a:cs typeface="Rokkitt"/>
                <a:sym typeface="Rokkitt"/>
              </a:rPr>
              <a:t>Make sure they are real-world and as specific as possible</a:t>
            </a:r>
          </a:p>
          <a:p>
            <a:pPr indent="-190500" lvl="1" marL="457200" marR="0" rtl="0" algn="l">
              <a:lnSpc>
                <a:spcPct val="90000"/>
              </a:lnSpc>
              <a:spcBef>
                <a:spcPts val="400"/>
              </a:spcBef>
              <a:spcAft>
                <a:spcPts val="0"/>
              </a:spcAft>
              <a:buClr>
                <a:srgbClr val="9E3611"/>
              </a:buClr>
              <a:buSzPct val="85772"/>
              <a:buFont typeface="Noto Sans Symbols"/>
              <a:buChar char="▪"/>
            </a:pPr>
            <a:r>
              <a:rPr b="0" i="0" lang="en-US" sz="3330" u="none" cap="none" strike="noStrike">
                <a:solidFill>
                  <a:schemeClr val="dk1"/>
                </a:solidFill>
                <a:latin typeface="Rokkitt"/>
                <a:ea typeface="Rokkitt"/>
                <a:cs typeface="Rokkitt"/>
                <a:sym typeface="Rokkitt"/>
              </a:rPr>
              <a:t>“Many poor countries” – NO</a:t>
            </a:r>
          </a:p>
          <a:p>
            <a:pPr indent="-185419" lvl="2" marL="731520" marR="0" rtl="0" algn="l">
              <a:lnSpc>
                <a:spcPct val="90000"/>
              </a:lnSpc>
              <a:spcBef>
                <a:spcPts val="600"/>
              </a:spcBef>
              <a:spcAft>
                <a:spcPts val="0"/>
              </a:spcAft>
              <a:buClr>
                <a:srgbClr val="9E3611"/>
              </a:buClr>
              <a:buSzPct val="85772"/>
              <a:buFont typeface="Noto Sans Symbols"/>
              <a:buChar char="▪"/>
            </a:pPr>
            <a:r>
              <a:rPr b="0" i="0" lang="en-US" sz="3330" u="none" cap="none" strike="noStrike">
                <a:solidFill>
                  <a:schemeClr val="dk1"/>
                </a:solidFill>
                <a:latin typeface="Rokkitt"/>
                <a:ea typeface="Rokkitt"/>
                <a:cs typeface="Rokkitt"/>
                <a:sym typeface="Rokkitt"/>
              </a:rPr>
              <a:t>“Countries of Sub-Saharan Africa” – mayyyybe</a:t>
            </a:r>
          </a:p>
          <a:p>
            <a:pPr indent="-193040" lvl="3" marL="1005839" marR="0" rtl="0" algn="l">
              <a:lnSpc>
                <a:spcPct val="90000"/>
              </a:lnSpc>
              <a:spcBef>
                <a:spcPts val="600"/>
              </a:spcBef>
              <a:spcAft>
                <a:spcPts val="0"/>
              </a:spcAft>
              <a:buClr>
                <a:srgbClr val="9E3611"/>
              </a:buClr>
              <a:buSzPct val="85772"/>
              <a:buFont typeface="Noto Sans Symbols"/>
              <a:buChar char="▪"/>
            </a:pPr>
            <a:r>
              <a:rPr b="0" i="0" lang="en-US" sz="3330" u="none" cap="none" strike="noStrike">
                <a:solidFill>
                  <a:schemeClr val="dk1"/>
                </a:solidFill>
                <a:latin typeface="Rokkitt"/>
                <a:ea typeface="Rokkitt"/>
                <a:cs typeface="Rokkitt"/>
                <a:sym typeface="Rokkitt"/>
              </a:rPr>
              <a:t>“Swaziland and Malawi in Sub-Saharan Africa” – YES!</a:t>
            </a:r>
          </a:p>
          <a:p>
            <a:pPr indent="-193040" lvl="3" marL="1005839" marR="0" rtl="0" algn="l">
              <a:lnSpc>
                <a:spcPct val="90000"/>
              </a:lnSpc>
              <a:spcBef>
                <a:spcPts val="600"/>
              </a:spcBef>
              <a:spcAft>
                <a:spcPts val="0"/>
              </a:spcAft>
              <a:buClr>
                <a:srgbClr val="9E3611"/>
              </a:buClr>
              <a:buSzPct val="85772"/>
              <a:buFont typeface="Noto Sans Symbols"/>
              <a:buNone/>
            </a:pPr>
            <a:r>
              <a:t/>
            </a:r>
            <a:endParaRPr b="0" i="0" sz="3330" u="none" cap="none" strike="noStrike">
              <a:solidFill>
                <a:schemeClr val="dk1"/>
              </a:solidFill>
              <a:latin typeface="Rokkitt"/>
              <a:ea typeface="Rokkitt"/>
              <a:cs typeface="Rokkitt"/>
              <a:sym typeface="Rokkitt"/>
            </a:endParaRPr>
          </a:p>
          <a:p>
            <a:pPr indent="-182880" lvl="0" marL="182880" marR="0" rtl="0" algn="l">
              <a:lnSpc>
                <a:spcPct val="90000"/>
              </a:lnSpc>
              <a:spcBef>
                <a:spcPts val="1400"/>
              </a:spcBef>
              <a:spcAft>
                <a:spcPts val="0"/>
              </a:spcAft>
              <a:buClr>
                <a:srgbClr val="9E3611"/>
              </a:buClr>
              <a:buSzPct val="85000"/>
              <a:buFont typeface="Noto Sans Symbols"/>
              <a:buChar char="▪"/>
            </a:pPr>
            <a:r>
              <a:rPr b="0" i="1" lang="en-US" sz="3700" u="none" cap="none" strike="noStrike">
                <a:solidFill>
                  <a:schemeClr val="dk1"/>
                </a:solidFill>
                <a:latin typeface="Rokkitt"/>
                <a:ea typeface="Rokkitt"/>
                <a:cs typeface="Rokkitt"/>
                <a:sym typeface="Rokkitt"/>
              </a:rPr>
              <a:t>B. For each of these concepts, give a specific late-20</a:t>
            </a:r>
            <a:r>
              <a:rPr b="0" baseline="30000" i="1" lang="en-US" sz="3700" u="none" cap="none" strike="noStrike">
                <a:solidFill>
                  <a:schemeClr val="dk1"/>
                </a:solidFill>
                <a:latin typeface="Rokkitt"/>
                <a:ea typeface="Rokkitt"/>
                <a:cs typeface="Rokkitt"/>
                <a:sym typeface="Rokkitt"/>
              </a:rPr>
              <a:t>th</a:t>
            </a:r>
            <a:r>
              <a:rPr b="0" i="1" lang="en-US" sz="3700" u="none" cap="none" strike="noStrike">
                <a:solidFill>
                  <a:schemeClr val="dk1"/>
                </a:solidFill>
                <a:latin typeface="Rokkitt"/>
                <a:ea typeface="Rokkitt"/>
                <a:cs typeface="Rokkitt"/>
                <a:sym typeface="Rokkitt"/>
              </a:rPr>
              <a:t> century nation from Region A in the map above.</a:t>
            </a:r>
          </a:p>
          <a:p>
            <a:pPr indent="-182880" lvl="0" marL="182880" marR="0" rtl="0" algn="l">
              <a:lnSpc>
                <a:spcPct val="90000"/>
              </a:lnSpc>
              <a:spcBef>
                <a:spcPts val="1200"/>
              </a:spcBef>
              <a:spcAft>
                <a:spcPts val="0"/>
              </a:spcAft>
              <a:buClr>
                <a:srgbClr val="9E3611"/>
              </a:buClr>
              <a:buSzPct val="85000"/>
              <a:buFont typeface="Noto Sans Symbols"/>
              <a:buNone/>
            </a:pPr>
            <a:r>
              <a:t/>
            </a:r>
            <a:endParaRPr b="0" i="0" sz="3700" u="none" cap="none" strike="noStrike">
              <a:solidFill>
                <a:schemeClr val="dk1"/>
              </a:solidFill>
              <a:latin typeface="Rokkitt"/>
              <a:ea typeface="Rokkitt"/>
              <a:cs typeface="Rokkitt"/>
              <a:sym typeface="Rokkitt"/>
            </a:endParaRPr>
          </a:p>
          <a:p>
            <a:pPr indent="-193040" lvl="3" marL="1005839" marR="0" rtl="0" algn="l">
              <a:lnSpc>
                <a:spcPct val="90000"/>
              </a:lnSpc>
              <a:spcBef>
                <a:spcPts val="400"/>
              </a:spcBef>
              <a:spcAft>
                <a:spcPts val="0"/>
              </a:spcAft>
              <a:buClr>
                <a:srgbClr val="9E3611"/>
              </a:buClr>
              <a:buSzPct val="85772"/>
              <a:buFont typeface="Noto Sans Symbols"/>
              <a:buNone/>
            </a:pPr>
            <a:r>
              <a:t/>
            </a:r>
            <a:endParaRPr b="0" i="0" sz="3330" u="none" cap="none" strike="noStrike">
              <a:solidFill>
                <a:schemeClr val="dk1"/>
              </a:solidFill>
              <a:latin typeface="Rokkitt"/>
              <a:ea typeface="Rokkitt"/>
              <a:cs typeface="Rokkitt"/>
              <a:sym typeface="Rokkitt"/>
            </a:endParaRPr>
          </a:p>
          <a:p>
            <a:pPr indent="-182880" lvl="0" marL="182880" marR="0" rtl="0" algn="l">
              <a:lnSpc>
                <a:spcPct val="90000"/>
              </a:lnSpc>
              <a:spcBef>
                <a:spcPts val="1400"/>
              </a:spcBef>
              <a:spcAft>
                <a:spcPts val="0"/>
              </a:spcAft>
              <a:buClr>
                <a:srgbClr val="9E3611"/>
              </a:buClr>
              <a:buSzPct val="82763"/>
              <a:buFont typeface="Noto Sans Symbols"/>
              <a:buNone/>
            </a:pPr>
            <a:r>
              <a:t/>
            </a:r>
            <a:endParaRPr b="0" i="0" sz="1850" u="none" cap="none" strike="noStrike">
              <a:solidFill>
                <a:schemeClr val="dk1"/>
              </a:solidFill>
              <a:latin typeface="Rokkitt"/>
              <a:ea typeface="Rokkitt"/>
              <a:cs typeface="Rokkitt"/>
              <a:sym typeface="Rokkitt"/>
            </a:endParaRPr>
          </a:p>
          <a:p>
            <a:pPr indent="-193039" lvl="3" marL="1005839" marR="0" rtl="0" algn="l">
              <a:lnSpc>
                <a:spcPct val="90000"/>
              </a:lnSpc>
              <a:spcBef>
                <a:spcPts val="400"/>
              </a:spcBef>
              <a:spcAft>
                <a:spcPts val="0"/>
              </a:spcAft>
              <a:buClr>
                <a:srgbClr val="9E3611"/>
              </a:buClr>
              <a:buSzPct val="83866"/>
              <a:buFont typeface="Noto Sans Symbols"/>
              <a:buNone/>
            </a:pPr>
            <a:r>
              <a:t/>
            </a:r>
            <a:endParaRPr b="0" i="0" sz="1480" u="none" cap="none" strike="noStrike">
              <a:solidFill>
                <a:schemeClr val="dk1"/>
              </a:solidFill>
              <a:latin typeface="Rokkitt"/>
              <a:ea typeface="Rokkitt"/>
              <a:cs typeface="Rokkitt"/>
              <a:sym typeface="Rokkitt"/>
            </a:endParaRPr>
          </a:p>
        </p:txBody>
      </p:sp>
      <p:sp>
        <p:nvSpPr>
          <p:cNvPr id="121" name="Shape 121"/>
          <p:cNvSpPr txBox="1"/>
          <p:nvPr>
            <p:ph type="title"/>
          </p:nvPr>
        </p:nvSpPr>
        <p:spPr>
          <a:xfrm>
            <a:off x="397100" y="-130138"/>
            <a:ext cx="10058399" cy="1371599"/>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SzPct val="25000"/>
              <a:buFont typeface="Rokkitt"/>
              <a:buNone/>
            </a:pPr>
            <a:r>
              <a:rPr b="0" i="0" lang="en-US" sz="5400" u="none" cap="none" strike="noStrike">
                <a:latin typeface="Rokkitt"/>
                <a:ea typeface="Rokkitt"/>
                <a:cs typeface="Rokkitt"/>
                <a:sym typeface="Rokkitt"/>
              </a:rPr>
              <a:t>THE FIRST TYPE – DIG IN!</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x="0" y="0"/>
          <a:ext cx="0" cy="0"/>
          <a:chOff x="0" y="0"/>
          <a:chExt cx="0" cy="0"/>
        </a:xfrm>
      </p:grpSpPr>
      <p:sp>
        <p:nvSpPr>
          <p:cNvPr id="126" name="Shape 126"/>
          <p:cNvSpPr txBox="1"/>
          <p:nvPr>
            <p:ph idx="1" type="body"/>
          </p:nvPr>
        </p:nvSpPr>
        <p:spPr>
          <a:xfrm>
            <a:off x="515154" y="1871300"/>
            <a:ext cx="11294772" cy="3898434"/>
          </a:xfrm>
          <a:prstGeom prst="rect">
            <a:avLst/>
          </a:prstGeom>
          <a:noFill/>
          <a:ln>
            <a:noFill/>
          </a:ln>
        </p:spPr>
        <p:txBody>
          <a:bodyPr anchorCtr="0" anchor="t" bIns="45700" lIns="91425" rIns="91425" tIns="45700">
            <a:noAutofit/>
          </a:bodyPr>
          <a:lstStyle/>
          <a:p>
            <a:pPr indent="-182880" lvl="0" marL="182880" marR="0" rtl="0" algn="l">
              <a:lnSpc>
                <a:spcPct val="90000"/>
              </a:lnSpc>
              <a:spcBef>
                <a:spcPts val="0"/>
              </a:spcBef>
              <a:spcAft>
                <a:spcPts val="0"/>
              </a:spcAft>
              <a:buClr>
                <a:srgbClr val="9E3611"/>
              </a:buClr>
              <a:buSzPct val="85000"/>
              <a:buFont typeface="Noto Sans Symbols"/>
              <a:buChar char="▪"/>
            </a:pPr>
            <a:r>
              <a:rPr b="0" i="0" lang="en-US" sz="3600" u="none" cap="none" strike="noStrike">
                <a:solidFill>
                  <a:schemeClr val="dk1"/>
                </a:solidFill>
                <a:latin typeface="Rokkitt"/>
                <a:ea typeface="Rokkitt"/>
                <a:cs typeface="Rokkitt"/>
                <a:sym typeface="Rokkitt"/>
              </a:rPr>
              <a:t>Part C (sometimes)  – Use or apply the definitions or examples</a:t>
            </a:r>
          </a:p>
          <a:p>
            <a:pPr indent="-182880" lvl="0" marL="182880" marR="0" rtl="0" algn="l">
              <a:lnSpc>
                <a:spcPct val="90000"/>
              </a:lnSpc>
              <a:spcBef>
                <a:spcPts val="1200"/>
              </a:spcBef>
              <a:spcAft>
                <a:spcPts val="0"/>
              </a:spcAft>
              <a:buClr>
                <a:srgbClr val="9E3611"/>
              </a:buClr>
              <a:buSzPct val="85000"/>
              <a:buFont typeface="Noto Sans Symbols"/>
              <a:buChar char="▪"/>
            </a:pPr>
            <a:r>
              <a:rPr b="0" i="0" lang="en-US" sz="3600" u="none" cap="none" strike="noStrike">
                <a:solidFill>
                  <a:schemeClr val="dk1"/>
                </a:solidFill>
                <a:latin typeface="Rokkitt"/>
                <a:ea typeface="Rokkitt"/>
                <a:cs typeface="Rokkitt"/>
                <a:sym typeface="Rokkitt"/>
              </a:rPr>
              <a:t>Be thorough!</a:t>
            </a:r>
          </a:p>
          <a:p>
            <a:pPr indent="-182880" lvl="0" marL="182880" marR="0" rtl="0" algn="l">
              <a:lnSpc>
                <a:spcPct val="90000"/>
              </a:lnSpc>
              <a:spcBef>
                <a:spcPts val="1200"/>
              </a:spcBef>
              <a:spcAft>
                <a:spcPts val="0"/>
              </a:spcAft>
              <a:buClr>
                <a:srgbClr val="9E3611"/>
              </a:buClr>
              <a:buSzPct val="85000"/>
              <a:buFont typeface="Noto Sans Symbols"/>
              <a:buNone/>
            </a:pPr>
            <a:r>
              <a:t/>
            </a:r>
            <a:endParaRPr b="0" i="0" sz="3600" u="none" cap="none" strike="noStrike">
              <a:solidFill>
                <a:schemeClr val="dk1"/>
              </a:solidFill>
              <a:latin typeface="Rokkitt"/>
              <a:ea typeface="Rokkitt"/>
              <a:cs typeface="Rokkitt"/>
              <a:sym typeface="Rokkitt"/>
            </a:endParaRPr>
          </a:p>
          <a:p>
            <a:pPr indent="-190500" lvl="1" marL="457200" marR="0" rtl="0" algn="l">
              <a:lnSpc>
                <a:spcPct val="90000"/>
              </a:lnSpc>
              <a:spcBef>
                <a:spcPts val="400"/>
              </a:spcBef>
              <a:spcAft>
                <a:spcPts val="0"/>
              </a:spcAft>
              <a:buClr>
                <a:srgbClr val="9E3611"/>
              </a:buClr>
              <a:buSzPct val="85000"/>
              <a:buFont typeface="Noto Sans Symbols"/>
              <a:buChar char="▪"/>
            </a:pPr>
            <a:r>
              <a:rPr b="0" i="1" lang="en-US" sz="3400" u="none" cap="none" strike="noStrike">
                <a:solidFill>
                  <a:schemeClr val="dk1"/>
                </a:solidFill>
                <a:latin typeface="Rokkitt"/>
                <a:ea typeface="Rokkitt"/>
                <a:cs typeface="Rokkitt"/>
                <a:sym typeface="Rokkitt"/>
              </a:rPr>
              <a:t>C. Explain how the pursuit of the nation-state ideal in recent decades has led to conflicts in the regions above.</a:t>
            </a:r>
          </a:p>
          <a:p>
            <a:pPr indent="-182880" lvl="0" marL="182880" marR="0" rtl="0" algn="l">
              <a:lnSpc>
                <a:spcPct val="90000"/>
              </a:lnSpc>
              <a:spcBef>
                <a:spcPts val="1400"/>
              </a:spcBef>
              <a:spcAft>
                <a:spcPts val="0"/>
              </a:spcAft>
              <a:buClr>
                <a:srgbClr val="9E3611"/>
              </a:buClr>
              <a:buSzPct val="85000"/>
              <a:buFont typeface="Noto Sans Symbols"/>
              <a:buNone/>
            </a:pPr>
            <a:r>
              <a:t/>
            </a:r>
            <a:endParaRPr b="0" i="0" sz="2000" u="none" cap="none" strike="noStrike">
              <a:solidFill>
                <a:schemeClr val="dk1"/>
              </a:solidFill>
              <a:latin typeface="Rokkitt"/>
              <a:ea typeface="Rokkitt"/>
              <a:cs typeface="Rokkitt"/>
              <a:sym typeface="Rokkitt"/>
            </a:endParaRPr>
          </a:p>
          <a:p>
            <a:pPr indent="-193039" lvl="3" marL="1005839" marR="0" rtl="0" algn="l">
              <a:lnSpc>
                <a:spcPct val="90000"/>
              </a:lnSpc>
              <a:spcBef>
                <a:spcPts val="400"/>
              </a:spcBef>
              <a:spcAft>
                <a:spcPts val="0"/>
              </a:spcAft>
              <a:buClr>
                <a:srgbClr val="9E3611"/>
              </a:buClr>
              <a:buSzPct val="85000"/>
              <a:buFont typeface="Noto Sans Symbols"/>
              <a:buNone/>
            </a:pPr>
            <a:r>
              <a:t/>
            </a:r>
            <a:endParaRPr b="0" i="0" sz="1600" u="none" cap="none" strike="noStrike">
              <a:solidFill>
                <a:schemeClr val="dk1"/>
              </a:solidFill>
              <a:latin typeface="Rokkitt"/>
              <a:ea typeface="Rokkitt"/>
              <a:cs typeface="Rokkitt"/>
              <a:sym typeface="Rokkitt"/>
            </a:endParaRPr>
          </a:p>
        </p:txBody>
      </p:sp>
      <p:sp>
        <p:nvSpPr>
          <p:cNvPr id="127" name="Shape 127"/>
          <p:cNvSpPr txBox="1"/>
          <p:nvPr>
            <p:ph type="title"/>
          </p:nvPr>
        </p:nvSpPr>
        <p:spPr>
          <a:xfrm>
            <a:off x="397100" y="-130138"/>
            <a:ext cx="10058399" cy="1371599"/>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SzPct val="25000"/>
              <a:buFont typeface="Rokkitt"/>
              <a:buNone/>
            </a:pPr>
            <a:r>
              <a:rPr b="0" i="0" lang="en-US" sz="5400" u="none" cap="none" strike="noStrike">
                <a:latin typeface="Rokkitt"/>
                <a:ea typeface="Rokkitt"/>
                <a:cs typeface="Rokkitt"/>
                <a:sym typeface="Rokkitt"/>
              </a:rPr>
              <a:t>THE FIRST TYPE – DIG IN!</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x="0" y="0"/>
          <a:ext cx="0" cy="0"/>
          <a:chOff x="0" y="0"/>
          <a:chExt cx="0" cy="0"/>
        </a:xfrm>
      </p:grpSpPr>
      <p:sp>
        <p:nvSpPr>
          <p:cNvPr id="132" name="Shape 132"/>
          <p:cNvSpPr txBox="1"/>
          <p:nvPr>
            <p:ph idx="1" type="body"/>
          </p:nvPr>
        </p:nvSpPr>
        <p:spPr>
          <a:xfrm>
            <a:off x="296213" y="905383"/>
            <a:ext cx="11294772" cy="5843145"/>
          </a:xfrm>
          <a:prstGeom prst="rect">
            <a:avLst/>
          </a:prstGeom>
          <a:noFill/>
          <a:ln>
            <a:noFill/>
          </a:ln>
        </p:spPr>
        <p:txBody>
          <a:bodyPr anchorCtr="0" anchor="t" bIns="45700" lIns="91425" rIns="91425" tIns="45700">
            <a:noAutofit/>
          </a:bodyPr>
          <a:lstStyle/>
          <a:p>
            <a:pPr indent="-182880" lvl="0" marL="182880" marR="0" rtl="0" algn="l">
              <a:lnSpc>
                <a:spcPct val="70000"/>
              </a:lnSpc>
              <a:spcBef>
                <a:spcPts val="0"/>
              </a:spcBef>
              <a:spcAft>
                <a:spcPts val="0"/>
              </a:spcAft>
              <a:buClr>
                <a:srgbClr val="9E3611"/>
              </a:buClr>
              <a:buSzPct val="85386"/>
              <a:buFont typeface="Noto Sans Symbols"/>
              <a:buChar char="▪"/>
            </a:pPr>
            <a:r>
              <a:rPr b="0" i="0" lang="en-US" sz="3315" u="none" cap="none" strike="noStrike">
                <a:solidFill>
                  <a:schemeClr val="dk1"/>
                </a:solidFill>
                <a:latin typeface="Rokkitt"/>
                <a:ea typeface="Rokkitt"/>
                <a:cs typeface="Rokkitt"/>
                <a:sym typeface="Rokkitt"/>
              </a:rPr>
              <a:t>All parts are connected</a:t>
            </a:r>
          </a:p>
          <a:p>
            <a:pPr indent="-182880" lvl="0" marL="182880" marR="0" rtl="0" algn="l">
              <a:lnSpc>
                <a:spcPct val="70000"/>
              </a:lnSpc>
              <a:spcBef>
                <a:spcPts val="1200"/>
              </a:spcBef>
              <a:spcAft>
                <a:spcPts val="0"/>
              </a:spcAft>
              <a:buClr>
                <a:srgbClr val="9E3611"/>
              </a:buClr>
              <a:buSzPct val="85386"/>
              <a:buFont typeface="Noto Sans Symbols"/>
              <a:buChar char="▪"/>
            </a:pPr>
            <a:r>
              <a:rPr b="0" i="0" lang="en-US" sz="3315" u="none" cap="none" strike="noStrike">
                <a:solidFill>
                  <a:schemeClr val="dk1"/>
                </a:solidFill>
                <a:latin typeface="Rokkitt"/>
                <a:ea typeface="Rokkitt"/>
                <a:cs typeface="Rokkitt"/>
                <a:sym typeface="Rokkitt"/>
              </a:rPr>
              <a:t>Can have A – D</a:t>
            </a:r>
          </a:p>
          <a:p>
            <a:pPr indent="-182880" lvl="0" marL="182880" marR="0" rtl="0" algn="l">
              <a:lnSpc>
                <a:spcPct val="70000"/>
              </a:lnSpc>
              <a:spcBef>
                <a:spcPts val="1200"/>
              </a:spcBef>
              <a:spcAft>
                <a:spcPts val="0"/>
              </a:spcAft>
              <a:buClr>
                <a:srgbClr val="9E3611"/>
              </a:buClr>
              <a:buSzPct val="85386"/>
              <a:buFont typeface="Noto Sans Symbols"/>
              <a:buChar char="▪"/>
            </a:pPr>
            <a:r>
              <a:rPr b="0" i="0" lang="en-US" sz="3315" u="none" cap="none" strike="noStrike">
                <a:solidFill>
                  <a:schemeClr val="dk1"/>
                </a:solidFill>
                <a:latin typeface="Rokkitt"/>
                <a:ea typeface="Rokkitt"/>
                <a:cs typeface="Rokkitt"/>
                <a:sym typeface="Rokkitt"/>
              </a:rPr>
              <a:t>The A – D all refer back to the initial statement.</a:t>
            </a:r>
          </a:p>
          <a:p>
            <a:pPr indent="-185419" lvl="2" marL="731520" marR="0" rtl="0" algn="l">
              <a:lnSpc>
                <a:spcPct val="70000"/>
              </a:lnSpc>
              <a:spcBef>
                <a:spcPts val="400"/>
              </a:spcBef>
              <a:spcAft>
                <a:spcPts val="0"/>
              </a:spcAft>
              <a:buClr>
                <a:srgbClr val="9E3611"/>
              </a:buClr>
              <a:buSzPct val="84291"/>
              <a:buFont typeface="Noto Sans Symbols"/>
              <a:buChar char="▪"/>
            </a:pPr>
            <a:r>
              <a:rPr b="0" i="1" lang="en-US" sz="2975" u="none" cap="none" strike="noStrike">
                <a:solidFill>
                  <a:schemeClr val="dk1"/>
                </a:solidFill>
                <a:latin typeface="Rokkitt"/>
                <a:ea typeface="Rokkitt"/>
                <a:cs typeface="Rokkitt"/>
                <a:sym typeface="Rokkitt"/>
              </a:rPr>
              <a:t>In the 1990’s the central business and residential districts of cities in the US began a revitalization process. Discuss how each of the following has contributed to this process.</a:t>
            </a:r>
          </a:p>
          <a:p>
            <a:pPr indent="0" lvl="0" marL="0" marR="0" rtl="0" algn="l">
              <a:lnSpc>
                <a:spcPct val="70000"/>
              </a:lnSpc>
              <a:spcBef>
                <a:spcPts val="1400"/>
              </a:spcBef>
              <a:spcAft>
                <a:spcPts val="0"/>
              </a:spcAft>
              <a:buClr>
                <a:srgbClr val="9E3611"/>
              </a:buClr>
              <a:buSzPct val="25000"/>
              <a:buFont typeface="Noto Sans Symbols"/>
              <a:buNone/>
            </a:pPr>
            <a:r>
              <a:rPr b="0" i="1" lang="en-US" sz="3315" u="none" cap="none" strike="noStrike">
                <a:solidFill>
                  <a:schemeClr val="dk1"/>
                </a:solidFill>
                <a:latin typeface="Rokkitt"/>
                <a:ea typeface="Rokkitt"/>
                <a:cs typeface="Rokkitt"/>
                <a:sym typeface="Rokkitt"/>
              </a:rPr>
              <a:t>	A. Economic factors</a:t>
            </a:r>
          </a:p>
          <a:p>
            <a:pPr indent="0" lvl="0" marL="0" marR="0" rtl="0" algn="l">
              <a:lnSpc>
                <a:spcPct val="70000"/>
              </a:lnSpc>
              <a:spcBef>
                <a:spcPts val="1200"/>
              </a:spcBef>
              <a:spcAft>
                <a:spcPts val="0"/>
              </a:spcAft>
              <a:buClr>
                <a:srgbClr val="9E3611"/>
              </a:buClr>
              <a:buSzPct val="25000"/>
              <a:buFont typeface="Noto Sans Symbols"/>
              <a:buNone/>
            </a:pPr>
            <a:r>
              <a:rPr b="0" i="1" lang="en-US" sz="3315" u="none" cap="none" strike="noStrike">
                <a:solidFill>
                  <a:schemeClr val="dk1"/>
                </a:solidFill>
                <a:latin typeface="Rokkitt"/>
                <a:ea typeface="Rokkitt"/>
                <a:cs typeface="Rokkitt"/>
                <a:sym typeface="Rokkitt"/>
              </a:rPr>
              <a:t>	B. Demographic composition</a:t>
            </a:r>
          </a:p>
          <a:p>
            <a:pPr indent="0" lvl="0" marL="0" marR="0" rtl="0" algn="l">
              <a:lnSpc>
                <a:spcPct val="70000"/>
              </a:lnSpc>
              <a:spcBef>
                <a:spcPts val="1200"/>
              </a:spcBef>
              <a:spcAft>
                <a:spcPts val="0"/>
              </a:spcAft>
              <a:buClr>
                <a:srgbClr val="9E3611"/>
              </a:buClr>
              <a:buSzPct val="25000"/>
              <a:buFont typeface="Noto Sans Symbols"/>
              <a:buNone/>
            </a:pPr>
            <a:r>
              <a:rPr b="0" i="1" lang="en-US" sz="3315" u="none" cap="none" strike="noStrike">
                <a:solidFill>
                  <a:schemeClr val="dk1"/>
                </a:solidFill>
                <a:latin typeface="Rokkitt"/>
                <a:ea typeface="Rokkitt"/>
                <a:cs typeface="Rokkitt"/>
                <a:sym typeface="Rokkitt"/>
              </a:rPr>
              <a:t>	C. Urban policy</a:t>
            </a:r>
          </a:p>
          <a:p>
            <a:pPr indent="0" lvl="0" marL="0" marR="0" rtl="0" algn="l">
              <a:lnSpc>
                <a:spcPct val="70000"/>
              </a:lnSpc>
              <a:spcBef>
                <a:spcPts val="1200"/>
              </a:spcBef>
              <a:spcAft>
                <a:spcPts val="0"/>
              </a:spcAft>
              <a:buClr>
                <a:srgbClr val="9E3611"/>
              </a:buClr>
              <a:buSzPct val="25000"/>
              <a:buFont typeface="Noto Sans Symbols"/>
              <a:buNone/>
            </a:pPr>
            <a:r>
              <a:rPr b="0" i="1" lang="en-US" sz="3315" u="none" cap="none" strike="noStrike">
                <a:solidFill>
                  <a:schemeClr val="dk1"/>
                </a:solidFill>
                <a:latin typeface="Rokkitt"/>
                <a:ea typeface="Rokkitt"/>
                <a:cs typeface="Rokkitt"/>
                <a:sym typeface="Rokkitt"/>
              </a:rPr>
              <a:t>	D. Sense of place</a:t>
            </a:r>
          </a:p>
          <a:p>
            <a:pPr indent="-182880" lvl="0" marL="182880" marR="0" rtl="0" algn="l">
              <a:lnSpc>
                <a:spcPct val="70000"/>
              </a:lnSpc>
              <a:spcBef>
                <a:spcPts val="1200"/>
              </a:spcBef>
              <a:spcAft>
                <a:spcPts val="0"/>
              </a:spcAft>
              <a:buClr>
                <a:srgbClr val="9E3611"/>
              </a:buClr>
              <a:buSzPct val="85386"/>
              <a:buFont typeface="Noto Sans Symbols"/>
              <a:buChar char="▪"/>
            </a:pPr>
            <a:r>
              <a:rPr b="0" i="0" lang="en-US" sz="3315" u="none" cap="none" strike="noStrike">
                <a:solidFill>
                  <a:schemeClr val="dk1"/>
                </a:solidFill>
                <a:latin typeface="Rokkitt"/>
                <a:ea typeface="Rokkitt"/>
                <a:cs typeface="Rokkitt"/>
                <a:sym typeface="Rokkitt"/>
              </a:rPr>
              <a:t>Remember, don’t just define here – DISCUSS! This means explanations, examples, reasons why and how, etc…</a:t>
            </a:r>
          </a:p>
          <a:p>
            <a:pPr indent="-182880" lvl="0" marL="182880" marR="0" rtl="0" algn="l">
              <a:lnSpc>
                <a:spcPct val="70000"/>
              </a:lnSpc>
              <a:spcBef>
                <a:spcPts val="1200"/>
              </a:spcBef>
              <a:buClr>
                <a:srgbClr val="9E3611"/>
              </a:buClr>
              <a:buSzPct val="85000"/>
              <a:buFont typeface="Noto Sans Symbols"/>
              <a:buNone/>
            </a:pPr>
            <a:r>
              <a:t/>
            </a:r>
            <a:endParaRPr b="0" i="0" sz="1700" u="none" cap="none" strike="noStrike">
              <a:solidFill>
                <a:schemeClr val="dk1"/>
              </a:solidFill>
              <a:latin typeface="Rokkitt"/>
              <a:ea typeface="Rokkitt"/>
              <a:cs typeface="Rokkitt"/>
              <a:sym typeface="Rokkitt"/>
            </a:endParaRPr>
          </a:p>
        </p:txBody>
      </p:sp>
      <p:sp>
        <p:nvSpPr>
          <p:cNvPr id="133" name="Shape 133"/>
          <p:cNvSpPr txBox="1"/>
          <p:nvPr/>
        </p:nvSpPr>
        <p:spPr>
          <a:xfrm>
            <a:off x="386365" y="-231818"/>
            <a:ext cx="11204619" cy="1371599"/>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dk1"/>
              </a:buClr>
              <a:buSzPct val="25000"/>
              <a:buFont typeface="Rokkitt"/>
              <a:buNone/>
            </a:pPr>
            <a:r>
              <a:rPr b="0" i="0" lang="en-US" sz="4800" u="none" cap="none" strike="noStrike">
                <a:solidFill>
                  <a:schemeClr val="dk1"/>
                </a:solidFill>
                <a:latin typeface="Rokkitt"/>
                <a:ea typeface="Rokkitt"/>
                <a:cs typeface="Rokkitt"/>
                <a:sym typeface="Rokkitt"/>
              </a:rPr>
              <a:t>THE SECOND TYPE - CONNECTIONS</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7" name="Shape 137"/>
        <p:cNvGrpSpPr/>
        <p:nvPr/>
      </p:nvGrpSpPr>
      <p:grpSpPr>
        <a:xfrm>
          <a:off x="0" y="0"/>
          <a:ext cx="0" cy="0"/>
          <a:chOff x="0" y="0"/>
          <a:chExt cx="0" cy="0"/>
        </a:xfrm>
      </p:grpSpPr>
      <p:sp>
        <p:nvSpPr>
          <p:cNvPr id="138" name="Shape 138"/>
          <p:cNvSpPr txBox="1"/>
          <p:nvPr>
            <p:ph idx="1" type="body"/>
          </p:nvPr>
        </p:nvSpPr>
        <p:spPr>
          <a:xfrm>
            <a:off x="231818" y="1170691"/>
            <a:ext cx="11294772" cy="5564960"/>
          </a:xfrm>
          <a:prstGeom prst="rect">
            <a:avLst/>
          </a:prstGeom>
          <a:noFill/>
          <a:ln>
            <a:noFill/>
          </a:ln>
        </p:spPr>
        <p:txBody>
          <a:bodyPr anchorCtr="0" anchor="t" bIns="45700" lIns="91425" rIns="91425" tIns="45700">
            <a:noAutofit/>
          </a:bodyPr>
          <a:lstStyle/>
          <a:p>
            <a:pPr indent="-182880" lvl="0" marL="182880" marR="0" rtl="0" algn="l">
              <a:lnSpc>
                <a:spcPct val="90000"/>
              </a:lnSpc>
              <a:spcBef>
                <a:spcPts val="0"/>
              </a:spcBef>
              <a:spcAft>
                <a:spcPts val="0"/>
              </a:spcAft>
              <a:buClr>
                <a:srgbClr val="9E3611"/>
              </a:buClr>
              <a:buSzPct val="85000"/>
              <a:buFont typeface="Noto Sans Symbols"/>
              <a:buChar char="▪"/>
            </a:pPr>
            <a:r>
              <a:rPr b="0" i="0" lang="en-US" sz="2800" u="none" cap="none" strike="noStrike">
                <a:solidFill>
                  <a:schemeClr val="dk1"/>
                </a:solidFill>
                <a:latin typeface="Rokkitt"/>
                <a:ea typeface="Rokkitt"/>
                <a:cs typeface="Rokkitt"/>
                <a:sym typeface="Rokkitt"/>
              </a:rPr>
              <a:t>Many of these will combine units/chapters</a:t>
            </a:r>
          </a:p>
          <a:p>
            <a:pPr indent="-182880" lvl="0" marL="182880" marR="0" rtl="0" algn="l">
              <a:lnSpc>
                <a:spcPct val="90000"/>
              </a:lnSpc>
              <a:spcBef>
                <a:spcPts val="1200"/>
              </a:spcBef>
              <a:spcAft>
                <a:spcPts val="0"/>
              </a:spcAft>
              <a:buClr>
                <a:srgbClr val="9E3611"/>
              </a:buClr>
              <a:buSzPct val="85000"/>
              <a:buFont typeface="Noto Sans Symbols"/>
              <a:buChar char="▪"/>
            </a:pPr>
            <a:r>
              <a:rPr b="0" i="0" lang="en-US" sz="2800" u="none" cap="none" strike="noStrike">
                <a:solidFill>
                  <a:schemeClr val="dk1"/>
                </a:solidFill>
                <a:latin typeface="Rokkitt"/>
                <a:ea typeface="Rokkitt"/>
                <a:cs typeface="Rokkitt"/>
                <a:sym typeface="Rokkitt"/>
              </a:rPr>
              <a:t>Think of this as WEAVING – not answering each letter in isolation</a:t>
            </a:r>
          </a:p>
          <a:p>
            <a:pPr indent="-182880" lvl="0" marL="182880" marR="0" rtl="0" algn="l">
              <a:lnSpc>
                <a:spcPct val="90000"/>
              </a:lnSpc>
              <a:spcBef>
                <a:spcPts val="1200"/>
              </a:spcBef>
              <a:spcAft>
                <a:spcPts val="0"/>
              </a:spcAft>
              <a:buClr>
                <a:srgbClr val="9E3611"/>
              </a:buClr>
              <a:buSzPct val="85000"/>
              <a:buFont typeface="Noto Sans Symbols"/>
              <a:buChar char="▪"/>
            </a:pPr>
            <a:r>
              <a:rPr b="0" i="0" lang="en-US" sz="2800" u="none" cap="none" strike="noStrike">
                <a:solidFill>
                  <a:schemeClr val="dk1"/>
                </a:solidFill>
                <a:latin typeface="Rokkitt"/>
                <a:ea typeface="Rokkitt"/>
                <a:cs typeface="Rokkitt"/>
                <a:sym typeface="Rokkitt"/>
              </a:rPr>
              <a:t>Remember when you were told to use AP vocabulary within another definition? Here’s where to do it!</a:t>
            </a:r>
          </a:p>
          <a:p>
            <a:pPr indent="0" lvl="0" marL="0" marR="0" rtl="0" algn="l">
              <a:lnSpc>
                <a:spcPct val="90000"/>
              </a:lnSpc>
              <a:spcBef>
                <a:spcPts val="1200"/>
              </a:spcBef>
              <a:spcAft>
                <a:spcPts val="0"/>
              </a:spcAft>
              <a:buClr>
                <a:srgbClr val="9E3611"/>
              </a:buClr>
              <a:buSzPct val="25000"/>
              <a:buFont typeface="Noto Sans Symbols"/>
              <a:buNone/>
            </a:pPr>
            <a:r>
              <a:t/>
            </a:r>
            <a:endParaRPr b="0" i="0" sz="2800" u="none" cap="none" strike="noStrike">
              <a:solidFill>
                <a:schemeClr val="dk1"/>
              </a:solidFill>
              <a:latin typeface="Rokkitt"/>
              <a:ea typeface="Rokkitt"/>
              <a:cs typeface="Rokkitt"/>
              <a:sym typeface="Rokkitt"/>
            </a:endParaRPr>
          </a:p>
          <a:p>
            <a:pPr indent="-190500" lvl="1" marL="457200" marR="0" rtl="0" algn="l">
              <a:lnSpc>
                <a:spcPct val="90000"/>
              </a:lnSpc>
              <a:spcBef>
                <a:spcPts val="400"/>
              </a:spcBef>
              <a:spcAft>
                <a:spcPts val="0"/>
              </a:spcAft>
              <a:buClr>
                <a:srgbClr val="9E3611"/>
              </a:buClr>
              <a:buSzPct val="85000"/>
              <a:buFont typeface="Noto Sans Symbols"/>
              <a:buChar char="▪"/>
            </a:pPr>
            <a:r>
              <a:rPr b="0" i="1" lang="en-US" sz="2600" u="none" cap="none" strike="noStrike">
                <a:solidFill>
                  <a:schemeClr val="dk1"/>
                </a:solidFill>
                <a:latin typeface="Rokkitt"/>
                <a:ea typeface="Rokkitt"/>
                <a:cs typeface="Rokkitt"/>
                <a:sym typeface="Rokkitt"/>
              </a:rPr>
              <a:t>The picture above shows a customer call center in a small town in Arkansas. The building once housed an automotive parts manufacturing plant.</a:t>
            </a:r>
          </a:p>
          <a:p>
            <a:pPr indent="-185419" lvl="2" marL="731520" marR="0" rtl="0" algn="l">
              <a:lnSpc>
                <a:spcPct val="90000"/>
              </a:lnSpc>
              <a:spcBef>
                <a:spcPts val="600"/>
              </a:spcBef>
              <a:spcAft>
                <a:spcPts val="0"/>
              </a:spcAft>
              <a:buClr>
                <a:srgbClr val="9E3611"/>
              </a:buClr>
              <a:buSzPct val="85000"/>
              <a:buFont typeface="Noto Sans Symbols"/>
              <a:buChar char="▪"/>
            </a:pPr>
            <a:r>
              <a:rPr b="0" i="1" lang="en-US" sz="2600" u="none" cap="none" strike="noStrike">
                <a:solidFill>
                  <a:schemeClr val="dk1"/>
                </a:solidFill>
                <a:latin typeface="Rokkitt"/>
                <a:ea typeface="Rokkitt"/>
                <a:cs typeface="Rokkitt"/>
                <a:sym typeface="Rokkitt"/>
              </a:rPr>
              <a:t>A. Identify two reasons why businesses would choose to locate their call centers in small southern towns.</a:t>
            </a:r>
          </a:p>
          <a:p>
            <a:pPr indent="-185419" lvl="2" marL="731520" marR="0" rtl="0" algn="l">
              <a:lnSpc>
                <a:spcPct val="90000"/>
              </a:lnSpc>
              <a:spcBef>
                <a:spcPts val="600"/>
              </a:spcBef>
              <a:spcAft>
                <a:spcPts val="0"/>
              </a:spcAft>
              <a:buClr>
                <a:srgbClr val="9E3611"/>
              </a:buClr>
              <a:buSzPct val="85000"/>
              <a:buFont typeface="Noto Sans Symbols"/>
              <a:buChar char="▪"/>
            </a:pPr>
            <a:r>
              <a:rPr b="0" i="1" lang="en-US" sz="2600" u="none" cap="none" strike="noStrike">
                <a:solidFill>
                  <a:schemeClr val="dk1"/>
                </a:solidFill>
                <a:latin typeface="Rokkitt"/>
                <a:ea typeface="Rokkitt"/>
                <a:cs typeface="Rokkitt"/>
                <a:sym typeface="Rokkitt"/>
              </a:rPr>
              <a:t>B. Discuss three disadvantages in the use of call centers as a local economic development strategy.</a:t>
            </a:r>
          </a:p>
          <a:p>
            <a:pPr indent="-182880" lvl="0" marL="182880" marR="0" rtl="0" algn="l">
              <a:lnSpc>
                <a:spcPct val="90000"/>
              </a:lnSpc>
              <a:spcBef>
                <a:spcPts val="1400"/>
              </a:spcBef>
              <a:buClr>
                <a:srgbClr val="9E3611"/>
              </a:buClr>
              <a:buSzPct val="85000"/>
              <a:buFont typeface="Noto Sans Symbols"/>
              <a:buNone/>
            </a:pPr>
            <a:r>
              <a:t/>
            </a:r>
            <a:endParaRPr b="0" i="0" sz="2000" u="none" cap="none" strike="noStrike">
              <a:solidFill>
                <a:schemeClr val="dk1"/>
              </a:solidFill>
              <a:latin typeface="Rokkitt"/>
              <a:ea typeface="Rokkitt"/>
              <a:cs typeface="Rokkitt"/>
              <a:sym typeface="Rokkitt"/>
            </a:endParaRPr>
          </a:p>
        </p:txBody>
      </p:sp>
      <p:sp>
        <p:nvSpPr>
          <p:cNvPr id="139" name="Shape 139"/>
          <p:cNvSpPr txBox="1"/>
          <p:nvPr/>
        </p:nvSpPr>
        <p:spPr>
          <a:xfrm>
            <a:off x="321970" y="-200908"/>
            <a:ext cx="11204619" cy="1371599"/>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dk1"/>
              </a:buClr>
              <a:buSzPct val="25000"/>
              <a:buFont typeface="Rokkitt"/>
              <a:buNone/>
            </a:pPr>
            <a:r>
              <a:rPr b="0" i="0" lang="en-US" sz="4800" u="none" cap="none" strike="noStrike">
                <a:solidFill>
                  <a:schemeClr val="dk1"/>
                </a:solidFill>
                <a:latin typeface="Rokkitt"/>
                <a:ea typeface="Rokkitt"/>
                <a:cs typeface="Rokkitt"/>
                <a:sym typeface="Rokkitt"/>
              </a:rPr>
              <a:t>THE THIRD TYPE – CRITICAL THINKING</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3" name="Shape 143"/>
        <p:cNvGrpSpPr/>
        <p:nvPr/>
      </p:nvGrpSpPr>
      <p:grpSpPr>
        <a:xfrm>
          <a:off x="0" y="0"/>
          <a:ext cx="0" cy="0"/>
          <a:chOff x="0" y="0"/>
          <a:chExt cx="0" cy="0"/>
        </a:xfrm>
      </p:grpSpPr>
      <p:sp>
        <p:nvSpPr>
          <p:cNvPr id="144" name="Shape 144"/>
          <p:cNvSpPr txBox="1"/>
          <p:nvPr>
            <p:ph type="title"/>
          </p:nvPr>
        </p:nvSpPr>
        <p:spPr>
          <a:xfrm>
            <a:off x="485929" y="289050"/>
            <a:ext cx="10677487" cy="1609344"/>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SzPct val="25000"/>
              <a:buFont typeface="Rokkitt"/>
              <a:buNone/>
            </a:pPr>
            <a:r>
              <a:rPr b="0" i="0" lang="en-US" sz="5400" u="none" cap="none" strike="noStrike">
                <a:latin typeface="Rokkitt"/>
                <a:ea typeface="Rokkitt"/>
                <a:cs typeface="Rokkitt"/>
                <a:sym typeface="Rokkitt"/>
              </a:rPr>
              <a:t>AT LEAST 1 WILL HAVE A GRAPH, CHART, MAP OR PICTURE</a:t>
            </a:r>
          </a:p>
        </p:txBody>
      </p:sp>
      <p:pic>
        <p:nvPicPr>
          <p:cNvPr descr="https://sites.google.com/a/north-scott.k12.ia.us/ap-human-geography-nshs/_/rsrc/1378396455228/free-response-question-2/APHG%20FRQ%20Pop%20Pyramids.JPG" id="145" name="Shape 145"/>
          <p:cNvPicPr preferRelativeResize="0"/>
          <p:nvPr/>
        </p:nvPicPr>
        <p:blipFill rotWithShape="1">
          <a:blip r:embed="rId3">
            <a:alphaModFix/>
          </a:blip>
          <a:srcRect b="0" l="0" r="0" t="0"/>
          <a:stretch/>
        </p:blipFill>
        <p:spPr>
          <a:xfrm>
            <a:off x="0" y="2093975"/>
            <a:ext cx="5373675" cy="2785861"/>
          </a:xfrm>
          <a:prstGeom prst="rect">
            <a:avLst/>
          </a:prstGeom>
          <a:noFill/>
          <a:ln cap="flat" cmpd="sng" w="9525">
            <a:solidFill>
              <a:schemeClr val="dk1"/>
            </a:solidFill>
            <a:prstDash val="solid"/>
            <a:round/>
            <a:headEnd len="med" w="med" type="none"/>
            <a:tailEnd len="med" w="med" type="none"/>
          </a:ln>
        </p:spPr>
      </p:pic>
      <p:pic>
        <p:nvPicPr>
          <p:cNvPr descr="https://encrypted-tbn3.gstatic.com/images?q=tbn:ANd9GcRomyjDPPOVh67HJ-Ktoyy2k_cpxSdj_vPqllxkas6en_pSQJ-44w" id="146" name="Shape 146"/>
          <p:cNvPicPr preferRelativeResize="0"/>
          <p:nvPr/>
        </p:nvPicPr>
        <p:blipFill rotWithShape="1">
          <a:blip r:embed="rId4">
            <a:alphaModFix/>
          </a:blip>
          <a:srcRect b="0" l="0" r="0" t="0"/>
          <a:stretch/>
        </p:blipFill>
        <p:spPr>
          <a:xfrm>
            <a:off x="7612442" y="1381037"/>
            <a:ext cx="4209107" cy="3281115"/>
          </a:xfrm>
          <a:prstGeom prst="rect">
            <a:avLst/>
          </a:prstGeom>
          <a:noFill/>
          <a:ln>
            <a:noFill/>
          </a:ln>
        </p:spPr>
      </p:pic>
      <p:pic>
        <p:nvPicPr>
          <p:cNvPr descr="https://encrypted-tbn0.gstatic.com/images?q=tbn:ANd9GcSdXHHTybx9qX3iNkPehL02qf6wTc1ic52sAyjZ_-3YpNaiQrYZLA" id="147" name="Shape 147"/>
          <p:cNvPicPr preferRelativeResize="0"/>
          <p:nvPr/>
        </p:nvPicPr>
        <p:blipFill rotWithShape="1">
          <a:blip r:embed="rId5">
            <a:alphaModFix/>
          </a:blip>
          <a:srcRect b="0" l="0" r="0" t="0"/>
          <a:stretch/>
        </p:blipFill>
        <p:spPr>
          <a:xfrm>
            <a:off x="4926489" y="4025094"/>
            <a:ext cx="3951156" cy="2832906"/>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2" name="Shape 152"/>
        <p:cNvGrpSpPr/>
        <p:nvPr/>
      </p:nvGrpSpPr>
      <p:grpSpPr>
        <a:xfrm>
          <a:off x="0" y="0"/>
          <a:ext cx="0" cy="0"/>
          <a:chOff x="0" y="0"/>
          <a:chExt cx="0" cy="0"/>
        </a:xfrm>
      </p:grpSpPr>
      <p:sp>
        <p:nvSpPr>
          <p:cNvPr id="153" name="Shape 153"/>
          <p:cNvSpPr txBox="1"/>
          <p:nvPr>
            <p:ph type="title"/>
          </p:nvPr>
        </p:nvSpPr>
        <p:spPr>
          <a:xfrm>
            <a:off x="270456" y="0"/>
            <a:ext cx="12192000" cy="1609344"/>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SzPct val="25000"/>
              <a:buFont typeface="Rokkitt"/>
              <a:buNone/>
            </a:pPr>
            <a:r>
              <a:rPr b="0" i="0" lang="en-US" sz="5400" u="none" cap="none" strike="noStrike">
                <a:latin typeface="Rokkitt"/>
                <a:ea typeface="Rokkitt"/>
                <a:cs typeface="Rokkitt"/>
                <a:sym typeface="Rokkitt"/>
              </a:rPr>
              <a:t>AP = </a:t>
            </a:r>
            <a:r>
              <a:rPr b="0" i="0" lang="en-US" sz="5400" u="sng" cap="none" strike="noStrike">
                <a:latin typeface="Rokkitt"/>
                <a:ea typeface="Rokkitt"/>
                <a:cs typeface="Rokkitt"/>
                <a:sym typeface="Rokkitt"/>
              </a:rPr>
              <a:t>ANSWER</a:t>
            </a:r>
            <a:r>
              <a:rPr b="0" i="0" lang="en-US" sz="5400" u="none" cap="none" strike="noStrike">
                <a:latin typeface="Rokkitt"/>
                <a:ea typeface="Rokkitt"/>
                <a:cs typeface="Rokkitt"/>
                <a:sym typeface="Rokkitt"/>
              </a:rPr>
              <a:t> THE </a:t>
            </a:r>
            <a:r>
              <a:rPr b="0" i="0" lang="en-US" sz="5400" u="sng" cap="none" strike="noStrike">
                <a:latin typeface="Rokkitt"/>
                <a:ea typeface="Rokkitt"/>
                <a:cs typeface="Rokkitt"/>
                <a:sym typeface="Rokkitt"/>
              </a:rPr>
              <a:t>PROMPT</a:t>
            </a:r>
            <a:r>
              <a:rPr b="0" i="0" lang="en-US" sz="5400" u="none" cap="none" strike="noStrike">
                <a:latin typeface="Rokkitt"/>
                <a:ea typeface="Rokkitt"/>
                <a:cs typeface="Rokkitt"/>
                <a:sym typeface="Rokkitt"/>
              </a:rPr>
              <a:t> </a:t>
            </a:r>
            <a:r>
              <a:rPr b="0" i="0" lang="en-US" sz="3600" u="none" cap="none" strike="noStrike">
                <a:latin typeface="Rokkitt"/>
                <a:ea typeface="Rokkitt"/>
                <a:cs typeface="Rokkitt"/>
                <a:sym typeface="Rokkitt"/>
              </a:rPr>
              <a:t>(WELL NOT REALLY, BUT…) </a:t>
            </a:r>
          </a:p>
        </p:txBody>
      </p:sp>
      <p:sp>
        <p:nvSpPr>
          <p:cNvPr id="154" name="Shape 154"/>
          <p:cNvSpPr txBox="1"/>
          <p:nvPr>
            <p:ph idx="1" type="body"/>
          </p:nvPr>
        </p:nvSpPr>
        <p:spPr>
          <a:xfrm>
            <a:off x="270455" y="1722163"/>
            <a:ext cx="11359167" cy="4050791"/>
          </a:xfrm>
          <a:prstGeom prst="rect">
            <a:avLst/>
          </a:prstGeom>
          <a:noFill/>
          <a:ln>
            <a:noFill/>
          </a:ln>
        </p:spPr>
        <p:txBody>
          <a:bodyPr anchorCtr="0" anchor="t" bIns="45700" lIns="91425" rIns="91425" tIns="45700">
            <a:noAutofit/>
          </a:bodyPr>
          <a:lstStyle/>
          <a:p>
            <a:pPr indent="-182880" lvl="0" marL="182880" marR="0" rtl="0" algn="l">
              <a:lnSpc>
                <a:spcPct val="90000"/>
              </a:lnSpc>
              <a:spcBef>
                <a:spcPts val="0"/>
              </a:spcBef>
              <a:spcAft>
                <a:spcPts val="0"/>
              </a:spcAft>
              <a:buClr>
                <a:srgbClr val="9E3611"/>
              </a:buClr>
              <a:buSzPct val="85000"/>
              <a:buFont typeface="Noto Sans Symbols"/>
              <a:buChar char="▪"/>
            </a:pPr>
            <a:r>
              <a:rPr b="0" i="0" lang="en-US" sz="3200" u="none" cap="none" strike="noStrike">
                <a:solidFill>
                  <a:schemeClr val="dk1"/>
                </a:solidFill>
                <a:latin typeface="Rokkitt"/>
                <a:ea typeface="Rokkitt"/>
                <a:cs typeface="Rokkitt"/>
                <a:sym typeface="Rokkitt"/>
              </a:rPr>
              <a:t>You can write a novel, but if the answer’s not there, no one will give you mercy points!</a:t>
            </a:r>
          </a:p>
          <a:p>
            <a:pPr indent="-182880" lvl="0" marL="182880" marR="0" rtl="0" algn="l">
              <a:lnSpc>
                <a:spcPct val="90000"/>
              </a:lnSpc>
              <a:spcBef>
                <a:spcPts val="1200"/>
              </a:spcBef>
              <a:spcAft>
                <a:spcPts val="0"/>
              </a:spcAft>
              <a:buClr>
                <a:srgbClr val="9E3611"/>
              </a:buClr>
              <a:buSzPct val="85000"/>
              <a:buFont typeface="Noto Sans Symbols"/>
              <a:buNone/>
            </a:pPr>
            <a:r>
              <a:t/>
            </a:r>
            <a:endParaRPr b="0" i="0" sz="3200" u="none" cap="none" strike="noStrike">
              <a:solidFill>
                <a:schemeClr val="dk1"/>
              </a:solidFill>
              <a:latin typeface="Rokkitt"/>
              <a:ea typeface="Rokkitt"/>
              <a:cs typeface="Rokkitt"/>
              <a:sym typeface="Rokkitt"/>
            </a:endParaRPr>
          </a:p>
          <a:p>
            <a:pPr indent="-182880" lvl="0" marL="182880" marR="0" rtl="0" algn="l">
              <a:lnSpc>
                <a:spcPct val="90000"/>
              </a:lnSpc>
              <a:spcBef>
                <a:spcPts val="1200"/>
              </a:spcBef>
              <a:spcAft>
                <a:spcPts val="0"/>
              </a:spcAft>
              <a:buClr>
                <a:srgbClr val="9E3611"/>
              </a:buClr>
              <a:buSzPct val="85000"/>
              <a:buFont typeface="Noto Sans Symbols"/>
              <a:buChar char="▪"/>
            </a:pPr>
            <a:r>
              <a:rPr b="0" i="0" lang="en-US" sz="3200" u="none" cap="none" strike="noStrike">
                <a:solidFill>
                  <a:schemeClr val="dk1"/>
                </a:solidFill>
                <a:latin typeface="Rokkitt"/>
                <a:ea typeface="Rokkitt"/>
                <a:cs typeface="Rokkitt"/>
                <a:sym typeface="Rokkitt"/>
              </a:rPr>
              <a:t>Know thy verbs!</a:t>
            </a:r>
          </a:p>
          <a:p>
            <a:pPr indent="-190499" lvl="1" marL="457200" marR="0" rtl="0" algn="l">
              <a:lnSpc>
                <a:spcPct val="90000"/>
              </a:lnSpc>
              <a:spcBef>
                <a:spcPts val="400"/>
              </a:spcBef>
              <a:spcAft>
                <a:spcPts val="0"/>
              </a:spcAft>
              <a:buClr>
                <a:srgbClr val="9E3611"/>
              </a:buClr>
              <a:buSzPct val="85000"/>
              <a:buFont typeface="Noto Sans Symbols"/>
              <a:buChar char="▪"/>
            </a:pPr>
            <a:r>
              <a:rPr b="0" i="0" lang="en-US" sz="2800" u="none" cap="none" strike="noStrike">
                <a:solidFill>
                  <a:schemeClr val="dk1"/>
                </a:solidFill>
                <a:latin typeface="Rokkitt"/>
                <a:ea typeface="Rokkitt"/>
                <a:cs typeface="Rokkitt"/>
                <a:sym typeface="Rokkitt"/>
              </a:rPr>
              <a:t>Explain, identify, discuss, define &amp; describe are the most common. They sound the same, but are different!</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9" name="Shape 159"/>
        <p:cNvGrpSpPr/>
        <p:nvPr/>
      </p:nvGrpSpPr>
      <p:grpSpPr>
        <a:xfrm>
          <a:off x="0" y="0"/>
          <a:ext cx="0" cy="0"/>
          <a:chOff x="0" y="0"/>
          <a:chExt cx="0" cy="0"/>
        </a:xfrm>
      </p:grpSpPr>
      <p:sp>
        <p:nvSpPr>
          <p:cNvPr id="160" name="Shape 160"/>
          <p:cNvSpPr txBox="1"/>
          <p:nvPr>
            <p:ph idx="1" type="body"/>
          </p:nvPr>
        </p:nvSpPr>
        <p:spPr>
          <a:xfrm>
            <a:off x="194084" y="215336"/>
            <a:ext cx="11654477" cy="6481678"/>
          </a:xfrm>
          <a:prstGeom prst="rect">
            <a:avLst/>
          </a:prstGeom>
          <a:noFill/>
          <a:ln>
            <a:noFill/>
          </a:ln>
        </p:spPr>
        <p:txBody>
          <a:bodyPr anchorCtr="0" anchor="t" bIns="45700" lIns="91425" rIns="91425" tIns="45700">
            <a:noAutofit/>
          </a:bodyPr>
          <a:lstStyle/>
          <a:p>
            <a:pPr indent="0" lvl="0" marL="0" marR="0" rtl="0" algn="l">
              <a:lnSpc>
                <a:spcPct val="80000"/>
              </a:lnSpc>
              <a:spcBef>
                <a:spcPts val="0"/>
              </a:spcBef>
              <a:spcAft>
                <a:spcPts val="0"/>
              </a:spcAft>
              <a:buClr>
                <a:srgbClr val="9E3611"/>
              </a:buClr>
              <a:buSzPct val="25000"/>
              <a:buFont typeface="Noto Sans Symbols"/>
              <a:buNone/>
            </a:pPr>
            <a:r>
              <a:rPr b="1" i="0" lang="en-US" sz="1850" u="none" cap="none" strike="noStrike">
                <a:solidFill>
                  <a:schemeClr val="dk1"/>
                </a:solidFill>
                <a:latin typeface="Rokkitt"/>
                <a:ea typeface="Rokkitt"/>
                <a:cs typeface="Rokkitt"/>
                <a:sym typeface="Rokkitt"/>
              </a:rPr>
              <a:t>Which of the following best </a:t>
            </a:r>
            <a:r>
              <a:rPr b="1" i="1" lang="en-US" sz="1850" u="none" cap="none" strike="noStrike">
                <a:solidFill>
                  <a:schemeClr val="dk1"/>
                </a:solidFill>
                <a:latin typeface="Rokkitt"/>
                <a:ea typeface="Rokkitt"/>
                <a:cs typeface="Rokkitt"/>
                <a:sym typeface="Rokkitt"/>
              </a:rPr>
              <a:t>identifies </a:t>
            </a:r>
            <a:r>
              <a:rPr b="1" i="0" lang="en-US" sz="1850" u="none" cap="none" strike="noStrike">
                <a:solidFill>
                  <a:schemeClr val="dk1"/>
                </a:solidFill>
                <a:latin typeface="Rokkitt"/>
                <a:ea typeface="Rokkitt"/>
                <a:cs typeface="Rokkitt"/>
                <a:sym typeface="Rokkitt"/>
              </a:rPr>
              <a:t>Von Thunen’s theory of rural land use? </a:t>
            </a:r>
          </a:p>
          <a:p>
            <a:pPr indent="0" lvl="0" marL="0" marR="0" rtl="0" algn="l">
              <a:lnSpc>
                <a:spcPct val="80000"/>
              </a:lnSpc>
              <a:spcBef>
                <a:spcPts val="1200"/>
              </a:spcBef>
              <a:spcAft>
                <a:spcPts val="0"/>
              </a:spcAft>
              <a:buClr>
                <a:srgbClr val="9E3611"/>
              </a:buClr>
              <a:buSzPct val="25000"/>
              <a:buFont typeface="Noto Sans Symbols"/>
              <a:buNone/>
            </a:pPr>
            <a:r>
              <a:rPr b="1" i="0" lang="en-US" sz="1850" u="none" cap="none" strike="noStrike">
                <a:solidFill>
                  <a:schemeClr val="dk1"/>
                </a:solidFill>
                <a:latin typeface="Rokkitt"/>
                <a:ea typeface="Rokkitt"/>
                <a:cs typeface="Rokkitt"/>
                <a:sym typeface="Rokkitt"/>
              </a:rPr>
              <a:t> </a:t>
            </a:r>
          </a:p>
          <a:p>
            <a:pPr indent="0" lvl="0" marL="0" marR="0" rtl="0" algn="l">
              <a:lnSpc>
                <a:spcPct val="80000"/>
              </a:lnSpc>
              <a:spcBef>
                <a:spcPts val="1200"/>
              </a:spcBef>
              <a:spcAft>
                <a:spcPts val="0"/>
              </a:spcAft>
              <a:buClr>
                <a:srgbClr val="9E3611"/>
              </a:buClr>
              <a:buSzPct val="25000"/>
              <a:buFont typeface="Noto Sans Symbols"/>
              <a:buNone/>
            </a:pPr>
            <a:r>
              <a:rPr b="0" i="0" lang="en-US" sz="1850" u="none" cap="none" strike="noStrike">
                <a:solidFill>
                  <a:schemeClr val="dk1"/>
                </a:solidFill>
                <a:latin typeface="Rokkitt"/>
                <a:ea typeface="Rokkitt"/>
                <a:cs typeface="Rokkitt"/>
                <a:sym typeface="Rokkitt"/>
              </a:rPr>
              <a:t>A) This model shows the location of land uses in the past and how the distribution of certain crops shifted with changing transport costs.  Today, distances are shorter, so many items can be shipped in refrigerated trucks, but a number of perishable products are still grown close to the city.</a:t>
            </a:r>
          </a:p>
          <a:p>
            <a:pPr indent="0" lvl="0" marL="0" marR="0" rtl="0" algn="l">
              <a:lnSpc>
                <a:spcPct val="80000"/>
              </a:lnSpc>
              <a:spcBef>
                <a:spcPts val="1200"/>
              </a:spcBef>
              <a:spcAft>
                <a:spcPts val="0"/>
              </a:spcAft>
              <a:buClr>
                <a:srgbClr val="9E3611"/>
              </a:buClr>
              <a:buSzPct val="25000"/>
              <a:buFont typeface="Noto Sans Symbols"/>
              <a:buNone/>
            </a:pPr>
            <a:r>
              <a:rPr b="0" i="0" lang="en-US" sz="1850" u="none" cap="none" strike="noStrike">
                <a:solidFill>
                  <a:schemeClr val="dk1"/>
                </a:solidFill>
                <a:latin typeface="Rokkitt"/>
                <a:ea typeface="Rokkitt"/>
                <a:cs typeface="Rokkitt"/>
                <a:sym typeface="Rokkitt"/>
              </a:rPr>
              <a:t> </a:t>
            </a:r>
          </a:p>
          <a:p>
            <a:pPr indent="0" lvl="0" marL="0" marR="0" rtl="0" algn="l">
              <a:lnSpc>
                <a:spcPct val="80000"/>
              </a:lnSpc>
              <a:spcBef>
                <a:spcPts val="1200"/>
              </a:spcBef>
              <a:spcAft>
                <a:spcPts val="0"/>
              </a:spcAft>
              <a:buClr>
                <a:srgbClr val="9E3611"/>
              </a:buClr>
              <a:buSzPct val="25000"/>
              <a:buFont typeface="Noto Sans Symbols"/>
              <a:buNone/>
            </a:pPr>
            <a:r>
              <a:rPr b="0" i="0" lang="en-US" sz="1850" u="none" cap="none" strike="noStrike">
                <a:solidFill>
                  <a:schemeClr val="dk1"/>
                </a:solidFill>
                <a:latin typeface="Rokkitt"/>
                <a:ea typeface="Rokkitt"/>
                <a:cs typeface="Rokkitt"/>
                <a:sym typeface="Rokkitt"/>
              </a:rPr>
              <a:t>B) Von Thunen’s land-use model consists of multiple rings which are 1) dairying and market gardening, 2) specialty farming, 3) cash grain and livestock, 4) mixed farming, 5) extensive grain farming or stock raising. </a:t>
            </a:r>
          </a:p>
          <a:p>
            <a:pPr indent="0" lvl="0" marL="0" marR="0" rtl="0" algn="l">
              <a:lnSpc>
                <a:spcPct val="80000"/>
              </a:lnSpc>
              <a:spcBef>
                <a:spcPts val="1200"/>
              </a:spcBef>
              <a:spcAft>
                <a:spcPts val="0"/>
              </a:spcAft>
              <a:buClr>
                <a:srgbClr val="9E3611"/>
              </a:buClr>
              <a:buSzPct val="25000"/>
              <a:buFont typeface="Noto Sans Symbols"/>
              <a:buNone/>
            </a:pPr>
            <a:r>
              <a:t/>
            </a:r>
            <a:endParaRPr b="0" i="0" sz="1850" u="none" cap="none" strike="noStrike">
              <a:solidFill>
                <a:schemeClr val="dk1"/>
              </a:solidFill>
              <a:latin typeface="Rokkitt"/>
              <a:ea typeface="Rokkitt"/>
              <a:cs typeface="Rokkitt"/>
              <a:sym typeface="Rokkitt"/>
            </a:endParaRPr>
          </a:p>
          <a:p>
            <a:pPr indent="0" lvl="0" marL="0" marR="0" rtl="0" algn="l">
              <a:lnSpc>
                <a:spcPct val="80000"/>
              </a:lnSpc>
              <a:spcBef>
                <a:spcPts val="1200"/>
              </a:spcBef>
              <a:spcAft>
                <a:spcPts val="0"/>
              </a:spcAft>
              <a:buClr>
                <a:srgbClr val="9E3611"/>
              </a:buClr>
              <a:buSzPct val="25000"/>
              <a:buFont typeface="Noto Sans Symbols"/>
              <a:buNone/>
            </a:pPr>
            <a:r>
              <a:rPr b="0" i="0" lang="en-US" sz="1850" u="none" cap="none" strike="noStrike">
                <a:solidFill>
                  <a:schemeClr val="dk1"/>
                </a:solidFill>
                <a:latin typeface="Rokkitt"/>
                <a:ea typeface="Rokkitt"/>
                <a:cs typeface="Rokkitt"/>
                <a:sym typeface="Rokkitt"/>
              </a:rPr>
              <a:t>C) Von Thunen’s land-use model consists of multiple rings which are 1) dairying and market gardening, 2) specialty farming, 3) cash grain and livestock, 4) mixed farming, 5) extensive grain farming or stock raising.  Von Thunen’s model recognizes that as distance from market increases, the value of land decreases.  The most intensively produced crops are found on land close to the market; the less intensively produced commodities are located at more distant points. </a:t>
            </a:r>
          </a:p>
          <a:p>
            <a:pPr indent="0" lvl="0" marL="0" marR="0" rtl="0" algn="l">
              <a:lnSpc>
                <a:spcPct val="80000"/>
              </a:lnSpc>
              <a:spcBef>
                <a:spcPts val="1200"/>
              </a:spcBef>
              <a:spcAft>
                <a:spcPts val="0"/>
              </a:spcAft>
              <a:buClr>
                <a:srgbClr val="9E3611"/>
              </a:buClr>
              <a:buSzPct val="25000"/>
              <a:buFont typeface="Noto Sans Symbols"/>
              <a:buNone/>
            </a:pPr>
            <a:r>
              <a:rPr b="0" i="0" lang="en-US" sz="1850" u="none" cap="none" strike="noStrike">
                <a:solidFill>
                  <a:schemeClr val="dk1"/>
                </a:solidFill>
                <a:latin typeface="Rokkitt"/>
                <a:ea typeface="Rokkitt"/>
                <a:cs typeface="Rokkitt"/>
                <a:sym typeface="Rokkitt"/>
              </a:rPr>
              <a:t> </a:t>
            </a:r>
          </a:p>
          <a:p>
            <a:pPr indent="0" lvl="0" marL="0" marR="0" rtl="0" algn="l">
              <a:lnSpc>
                <a:spcPct val="80000"/>
              </a:lnSpc>
              <a:spcBef>
                <a:spcPts val="1200"/>
              </a:spcBef>
              <a:spcAft>
                <a:spcPts val="0"/>
              </a:spcAft>
              <a:buClr>
                <a:srgbClr val="9E3611"/>
              </a:buClr>
              <a:buSzPct val="25000"/>
              <a:buFont typeface="Noto Sans Symbols"/>
              <a:buNone/>
            </a:pPr>
            <a:r>
              <a:rPr b="0" i="0" lang="en-US" sz="1850" u="none" cap="none" strike="noStrike">
                <a:solidFill>
                  <a:schemeClr val="dk1"/>
                </a:solidFill>
                <a:latin typeface="Rokkitt"/>
                <a:ea typeface="Rokkitt"/>
                <a:cs typeface="Rokkitt"/>
                <a:sym typeface="Rokkitt"/>
              </a:rPr>
              <a:t>D) Von Thunen’s land-use model pertains to agriculture and Burgesses model pertains to urban forms. </a:t>
            </a:r>
          </a:p>
          <a:p>
            <a:pPr indent="0" lvl="0" marL="0" marR="0" rtl="0" algn="l">
              <a:lnSpc>
                <a:spcPct val="80000"/>
              </a:lnSpc>
              <a:spcBef>
                <a:spcPts val="1200"/>
              </a:spcBef>
              <a:spcAft>
                <a:spcPts val="0"/>
              </a:spcAft>
              <a:buClr>
                <a:srgbClr val="9E3611"/>
              </a:buClr>
              <a:buSzPct val="25000"/>
              <a:buFont typeface="Noto Sans Symbols"/>
              <a:buNone/>
            </a:pPr>
            <a:r>
              <a:rPr b="0" i="0" lang="en-US" sz="1850" u="none" cap="none" strike="noStrike">
                <a:solidFill>
                  <a:schemeClr val="dk1"/>
                </a:solidFill>
                <a:latin typeface="Rokkitt"/>
                <a:ea typeface="Rokkitt"/>
                <a:cs typeface="Rokkitt"/>
                <a:sym typeface="Rokkitt"/>
              </a:rPr>
              <a:t> </a:t>
            </a:r>
          </a:p>
          <a:p>
            <a:pPr indent="0" lvl="0" marL="0" marR="0" rtl="0" algn="l">
              <a:lnSpc>
                <a:spcPct val="80000"/>
              </a:lnSpc>
              <a:spcBef>
                <a:spcPts val="1200"/>
              </a:spcBef>
              <a:buClr>
                <a:srgbClr val="9E3611"/>
              </a:buClr>
              <a:buSzPct val="25000"/>
              <a:buFont typeface="Noto Sans Symbols"/>
              <a:buNone/>
            </a:pPr>
            <a:r>
              <a:rPr b="0" i="0" lang="en-US" sz="1850" u="none" cap="none" strike="noStrike">
                <a:solidFill>
                  <a:schemeClr val="dk1"/>
                </a:solidFill>
                <a:latin typeface="Rokkitt"/>
                <a:ea typeface="Rokkitt"/>
                <a:cs typeface="Rokkitt"/>
                <a:sym typeface="Rokkitt"/>
              </a:rPr>
              <a:t>E) Organic fresh fruit is grown close to market because of restrictions on the use of preservatives or other modifications that may create a longer ripeness. </a:t>
            </a:r>
          </a:p>
        </p:txBody>
      </p:sp>
      <p:sp>
        <p:nvSpPr>
          <p:cNvPr id="161" name="Shape 161"/>
          <p:cNvSpPr/>
          <p:nvPr/>
        </p:nvSpPr>
        <p:spPr>
          <a:xfrm>
            <a:off x="152521" y="3378078"/>
            <a:ext cx="464694" cy="464694"/>
          </a:xfrm>
          <a:prstGeom prst="ellipse">
            <a:avLst/>
          </a:prstGeom>
          <a:noFill/>
          <a:ln cap="flat" cmpd="sng" w="28575">
            <a:solidFill>
              <a:srgbClr val="FF0000"/>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Rokkitt"/>
              <a:ea typeface="Rokkitt"/>
              <a:cs typeface="Rokkitt"/>
              <a:sym typeface="Rokkitt"/>
            </a:endParaRPr>
          </a:p>
        </p:txBody>
      </p:sp>
    </p:spTree>
  </p:cSld>
  <p:clrMapOvr>
    <a:masterClrMapping/>
  </p:clrMapOvr>
</p:sld>
</file>

<file path=ppt/theme/theme1.xml><?xml version="1.0" encoding="utf-8"?>
<a:theme xmlns:a="http://schemas.openxmlformats.org/drawingml/2006/main" xmlns:r="http://schemas.openxmlformats.org/officeDocument/2006/relationships" name="Wood Type">
  <a:themeElements>
    <a:clrScheme name="Wood Type">
      <a:dk1>
        <a:srgbClr val="000000"/>
      </a:dk1>
      <a:lt1>
        <a:srgbClr val="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